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81" r:id="rId2"/>
    <p:sldId id="282" r:id="rId3"/>
    <p:sldId id="283" r:id="rId4"/>
  </p:sldIdLst>
  <p:sldSz cx="12192000" cy="6858000"/>
  <p:notesSz cx="6858000" cy="9144000"/>
  <p:embeddedFontLst>
    <p:embeddedFont>
      <p:font typeface="Pretendard" panose="02000503000000020004" pitchFamily="50" charset="-127"/>
      <p:regular r:id="rId5"/>
      <p:bold r:id="rId6"/>
    </p:embeddedFont>
    <p:embeddedFont>
      <p:font typeface="맑은 고딕" panose="020B0503020000020004" pitchFamily="50" charset="-127"/>
      <p:regular r:id="rId7"/>
      <p:bold r:id="rId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218" autoAdjust="0"/>
    <p:restoredTop sz="94660"/>
  </p:normalViewPr>
  <p:slideViewPr>
    <p:cSldViewPr snapToGrid="0">
      <p:cViewPr varScale="1">
        <p:scale>
          <a:sx n="52" d="100"/>
          <a:sy n="52" d="100"/>
        </p:scale>
        <p:origin x="58" y="1061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theme" Target="theme/theme1.xml"/><Relationship Id="rId5" Type="http://schemas.openxmlformats.org/officeDocument/2006/relationships/font" Target="fonts/font1.fntdata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3B9BB1-EB0B-E575-9DBC-225314475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749FB69-9C1A-772F-8B7C-6B8FC8A73B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CE5018-1865-1A2D-DB46-986DC34F0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496DD-EB4C-45A9-B174-DB6E5CC08D67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4C9DD6-BEBC-495D-F74C-BBB42BDF6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7989FF-4AB1-609C-CC72-55B91A2E3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3109E-88E0-44A7-A8DA-4F65A3A22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714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5D551-D581-2123-360A-A6D706DD5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87F16A8-09B9-8960-BF71-A6A30C4F78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971FAD-54DD-EEC3-DAB5-33DDDFEE3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496DD-EB4C-45A9-B174-DB6E5CC08D67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08887E-496E-AF08-6550-23192FC6A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365F96-9DB5-C007-19A0-F7497C5A2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3109E-88E0-44A7-A8DA-4F65A3A22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593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558C790-0FFD-7225-6F1A-3CBADD51CD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B31A8AB-8A7B-292D-6B55-37A24FE63F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70A669-1E6F-73BD-616B-A3596A018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496DD-EB4C-45A9-B174-DB6E5CC08D67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FDE073-C23D-F891-AF78-844B7D9C7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595830-5AC6-8394-AD85-7B786B32E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3109E-88E0-44A7-A8DA-4F65A3A22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8543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FCAC57-750B-1801-E54E-D961E35BC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CD5A8B-BC89-A558-1C14-E6ADEAF5C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F1BCFC-3B77-D4FA-C6D7-3EE8CE043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496DD-EB4C-45A9-B174-DB6E5CC08D67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E7B47A-2824-D753-F3FF-E3BF1C14A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442FCA-5DAF-D0BF-3A39-2959494F5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3109E-88E0-44A7-A8DA-4F65A3A22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998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3B6317-8F34-17B7-C7F5-F7632DA71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46E5E41-D272-D3D4-6B1C-B5569D8F86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153B86-37C1-9606-040C-D1996563E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496DD-EB4C-45A9-B174-DB6E5CC08D67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87A361-CF86-735E-45F4-2148EA043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A31131-6F2F-28F4-2B9B-8F158FA49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3109E-88E0-44A7-A8DA-4F65A3A22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2169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439972-D133-ABEA-F7D0-0D06193DA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10FE86-320A-C541-D5B0-402AD54196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F20DEE3-B5CC-E04A-9F97-FFF566F3C4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B58DB2-6715-1FBB-C76A-402E5EA52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496DD-EB4C-45A9-B174-DB6E5CC08D67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2341B05-BFC1-4869-78BF-364C63BAC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A41940-9047-F7E1-16BA-256E0506E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3109E-88E0-44A7-A8DA-4F65A3A22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910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F6641C-AC72-4AA8-46D7-DCEB802CD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9B41F0-C3C5-8344-A530-EBE9701F5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EC35BAC-FD5C-0B1D-F452-BFAC8B12BF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ACCE0A9-D4D4-0981-8091-622B58CBD8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C94EEB9-2730-9029-2A7B-7446C3E14E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3670C06-271E-8513-332F-EC062D08C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496DD-EB4C-45A9-B174-DB6E5CC08D67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8BDF38F-5081-9EC7-F8CA-E38B824BA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B4DBD57-D79E-3F04-44D5-889B7227A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3109E-88E0-44A7-A8DA-4F65A3A22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06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620A4F-ACA6-B659-456F-D4404F9B0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1BEBE3D-7E82-EC5B-9ADC-091731A15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496DD-EB4C-45A9-B174-DB6E5CC08D67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5CF474E-DB7F-0525-94F4-ED5E10A2C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3ADC432-9F21-AE02-C2EA-AD139CB71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3109E-88E0-44A7-A8DA-4F65A3A22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5169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FB8C21F-3EB2-7FB1-B609-4C3A3ABAC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496DD-EB4C-45A9-B174-DB6E5CC08D67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018154E-C94C-557B-EF12-22E921B0F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E912F5-F3A3-53DB-A826-1D15D2DAD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3109E-88E0-44A7-A8DA-4F65A3A22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2237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7701CD-2A88-83EB-65DC-A750F9582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1FD26B-D521-E352-C0F5-A797128DD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2D7EF7D-6D27-10BB-855D-E3D09B2C8C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F6DDA1-E8B9-EE51-F20F-CEBB5DF2E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496DD-EB4C-45A9-B174-DB6E5CC08D67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F3ACEE-6C78-8C88-ADB7-BC48EA6C6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9272C0-F0E0-C41B-3693-6372C97E8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3109E-88E0-44A7-A8DA-4F65A3A22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5177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548A46-8C27-6B7C-9A13-D85AAD685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5805F90-B08C-4793-C567-51487386C8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ABD44E2-073D-EA5E-7496-EB2124C81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C7C03B-86C7-032F-1EF3-0A764B5C8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496DD-EB4C-45A9-B174-DB6E5CC08D67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8F3284-E5BD-3C0E-F767-1814E7AA3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632792-8CDC-DAD1-14AD-E414312F9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3109E-88E0-44A7-A8DA-4F65A3A22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5089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ABC9EC7-92B2-4EEC-74CB-F07BE1537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7A7FB01-F6FA-09B0-703D-12A7532A08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39E5D4-DC4A-E50B-17F0-ECC8CE80D6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D496DD-EB4C-45A9-B174-DB6E5CC08D67}" type="datetimeFigureOut">
              <a:rPr lang="ko-KR" altLang="en-US" smtClean="0"/>
              <a:t>2025-05-16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C20C8F-7F74-183B-2124-B432108D0A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5E5D0E-9AFC-A89A-EE83-05DA05387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83109E-88E0-44A7-A8DA-4F65A3A22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2645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EEEA472C-1762-C885-920C-8A83D02C525C}"/>
              </a:ext>
            </a:extLst>
          </p:cNvPr>
          <p:cNvCxnSpPr>
            <a:cxnSpLocks/>
          </p:cNvCxnSpPr>
          <p:nvPr userDrawn="1"/>
        </p:nvCxnSpPr>
        <p:spPr>
          <a:xfrm>
            <a:off x="152400" y="391882"/>
            <a:ext cx="118872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595F9EB9-E6BD-ED8D-D093-0068AB97AA68}"/>
              </a:ext>
            </a:extLst>
          </p:cNvPr>
          <p:cNvSpPr/>
          <p:nvPr userDrawn="1"/>
        </p:nvSpPr>
        <p:spPr>
          <a:xfrm>
            <a:off x="152400" y="530885"/>
            <a:ext cx="3276265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2E65E5AB-ED7A-B677-AC90-C41AADA902E3}"/>
              </a:ext>
            </a:extLst>
          </p:cNvPr>
          <p:cNvSpPr/>
          <p:nvPr/>
        </p:nvSpPr>
        <p:spPr>
          <a:xfrm>
            <a:off x="152400" y="808512"/>
            <a:ext cx="3276265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A62C3A12-4EAC-819A-BA01-E0F839A1A570}"/>
              </a:ext>
            </a:extLst>
          </p:cNvPr>
          <p:cNvSpPr/>
          <p:nvPr userDrawn="1"/>
        </p:nvSpPr>
        <p:spPr>
          <a:xfrm>
            <a:off x="3488861" y="530885"/>
            <a:ext cx="5332724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F1D733E4-F5B8-C5E9-E0A2-72D5ACBB5165}"/>
              </a:ext>
            </a:extLst>
          </p:cNvPr>
          <p:cNvSpPr/>
          <p:nvPr userDrawn="1"/>
        </p:nvSpPr>
        <p:spPr>
          <a:xfrm>
            <a:off x="3488861" y="808512"/>
            <a:ext cx="5332724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73" name="텍스트 개체 틀 6">
            <a:extLst>
              <a:ext uri="{FF2B5EF4-FFF2-40B4-BE49-F238E27FC236}">
                <a16:creationId xmlns:a16="http://schemas.microsoft.com/office/drawing/2014/main" id="{434A1361-9B77-948F-D3F0-62704E4FD75C}"/>
              </a:ext>
            </a:extLst>
          </p:cNvPr>
          <p:cNvSpPr txBox="1">
            <a:spLocks/>
          </p:cNvSpPr>
          <p:nvPr userDrawn="1"/>
        </p:nvSpPr>
        <p:spPr>
          <a:xfrm>
            <a:off x="3488860" y="575089"/>
            <a:ext cx="924993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000" b="1" kern="1000" spc="0" baseline="0" dirty="0">
                <a:latin typeface="+mj-ea"/>
                <a:ea typeface="+mj-ea"/>
              </a:rPr>
              <a:t>Context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74" name="텍스트 개체 틀 6">
            <a:extLst>
              <a:ext uri="{FF2B5EF4-FFF2-40B4-BE49-F238E27FC236}">
                <a16:creationId xmlns:a16="http://schemas.microsoft.com/office/drawing/2014/main" id="{106DA38E-17AC-26BA-5D51-BD55C196C93C}"/>
              </a:ext>
            </a:extLst>
          </p:cNvPr>
          <p:cNvSpPr txBox="1">
            <a:spLocks/>
          </p:cNvSpPr>
          <p:nvPr userDrawn="1"/>
        </p:nvSpPr>
        <p:spPr>
          <a:xfrm>
            <a:off x="157025" y="575090"/>
            <a:ext cx="663666" cy="2334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000" b="1" kern="1000" spc="0" baseline="0" dirty="0">
                <a:latin typeface="+mj-ea"/>
                <a:ea typeface="+mj-ea"/>
              </a:rPr>
              <a:t>Scene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D5CB7701-BBCA-C11C-6D5E-B995D5B1FFA8}"/>
              </a:ext>
            </a:extLst>
          </p:cNvPr>
          <p:cNvSpPr/>
          <p:nvPr userDrawn="1"/>
        </p:nvSpPr>
        <p:spPr>
          <a:xfrm>
            <a:off x="8879822" y="530885"/>
            <a:ext cx="1706271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E519452A-BCD7-829D-3EF6-D7E4E7017677}"/>
              </a:ext>
            </a:extLst>
          </p:cNvPr>
          <p:cNvSpPr/>
          <p:nvPr userDrawn="1"/>
        </p:nvSpPr>
        <p:spPr>
          <a:xfrm>
            <a:off x="8879822" y="808512"/>
            <a:ext cx="1706271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77" name="텍스트 개체 틀 6">
            <a:extLst>
              <a:ext uri="{FF2B5EF4-FFF2-40B4-BE49-F238E27FC236}">
                <a16:creationId xmlns:a16="http://schemas.microsoft.com/office/drawing/2014/main" id="{D4DC3C92-D65F-32D4-76A0-B6DA565D2A18}"/>
              </a:ext>
            </a:extLst>
          </p:cNvPr>
          <p:cNvSpPr txBox="1">
            <a:spLocks/>
          </p:cNvSpPr>
          <p:nvPr userDrawn="1"/>
        </p:nvSpPr>
        <p:spPr>
          <a:xfrm>
            <a:off x="9068878" y="562390"/>
            <a:ext cx="1328157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200" b="1" kern="1000" dirty="0">
                <a:latin typeface="+mj-ea"/>
                <a:ea typeface="+mj-ea"/>
              </a:rPr>
              <a:t>Mic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BC6BAC0B-037C-DF74-D4A6-D8798D3AF11D}"/>
              </a:ext>
            </a:extLst>
          </p:cNvPr>
          <p:cNvSpPr/>
          <p:nvPr userDrawn="1"/>
        </p:nvSpPr>
        <p:spPr>
          <a:xfrm>
            <a:off x="152400" y="2633734"/>
            <a:ext cx="3276265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4DBAD87F-CEEF-882E-923C-29AC29A76E5E}"/>
              </a:ext>
            </a:extLst>
          </p:cNvPr>
          <p:cNvSpPr/>
          <p:nvPr userDrawn="1"/>
        </p:nvSpPr>
        <p:spPr>
          <a:xfrm>
            <a:off x="152400" y="2911361"/>
            <a:ext cx="3276265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47B3AEF0-6C13-D855-122D-A6AD7200EC41}"/>
              </a:ext>
            </a:extLst>
          </p:cNvPr>
          <p:cNvSpPr/>
          <p:nvPr userDrawn="1"/>
        </p:nvSpPr>
        <p:spPr>
          <a:xfrm>
            <a:off x="3488861" y="2633734"/>
            <a:ext cx="5332724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3A2FF34E-94E5-704C-4FC3-9A25C9E85903}"/>
              </a:ext>
            </a:extLst>
          </p:cNvPr>
          <p:cNvSpPr/>
          <p:nvPr userDrawn="1"/>
        </p:nvSpPr>
        <p:spPr>
          <a:xfrm>
            <a:off x="3488861" y="2911361"/>
            <a:ext cx="5332724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60" name="텍스트 개체 틀 6">
            <a:extLst>
              <a:ext uri="{FF2B5EF4-FFF2-40B4-BE49-F238E27FC236}">
                <a16:creationId xmlns:a16="http://schemas.microsoft.com/office/drawing/2014/main" id="{85F5A6E1-53BE-642D-76CA-ADCD3ADC6D11}"/>
              </a:ext>
            </a:extLst>
          </p:cNvPr>
          <p:cNvSpPr txBox="1">
            <a:spLocks/>
          </p:cNvSpPr>
          <p:nvPr userDrawn="1"/>
        </p:nvSpPr>
        <p:spPr>
          <a:xfrm>
            <a:off x="3488860" y="2677938"/>
            <a:ext cx="924993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000" b="1" kern="1000" spc="0" baseline="0" dirty="0">
                <a:latin typeface="+mj-ea"/>
                <a:ea typeface="+mj-ea"/>
              </a:rPr>
              <a:t>Context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61" name="텍스트 개체 틀 6">
            <a:extLst>
              <a:ext uri="{FF2B5EF4-FFF2-40B4-BE49-F238E27FC236}">
                <a16:creationId xmlns:a16="http://schemas.microsoft.com/office/drawing/2014/main" id="{067A4348-EBE1-261D-FFB6-153210B950B7}"/>
              </a:ext>
            </a:extLst>
          </p:cNvPr>
          <p:cNvSpPr txBox="1">
            <a:spLocks/>
          </p:cNvSpPr>
          <p:nvPr userDrawn="1"/>
        </p:nvSpPr>
        <p:spPr>
          <a:xfrm>
            <a:off x="157025" y="2677939"/>
            <a:ext cx="663666" cy="2334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000" b="1" kern="1000" spc="0" baseline="0" dirty="0">
                <a:latin typeface="+mj-ea"/>
                <a:ea typeface="+mj-ea"/>
              </a:rPr>
              <a:t>Scene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084E4C9-330B-CCA3-6540-BB0C927ADE76}"/>
              </a:ext>
            </a:extLst>
          </p:cNvPr>
          <p:cNvSpPr/>
          <p:nvPr userDrawn="1"/>
        </p:nvSpPr>
        <p:spPr>
          <a:xfrm>
            <a:off x="152400" y="4715420"/>
            <a:ext cx="3276265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44B66DC-AB95-7439-5E66-98A633327BDA}"/>
              </a:ext>
            </a:extLst>
          </p:cNvPr>
          <p:cNvSpPr/>
          <p:nvPr userDrawn="1"/>
        </p:nvSpPr>
        <p:spPr>
          <a:xfrm>
            <a:off x="152400" y="4993047"/>
            <a:ext cx="3276265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096D048F-BD63-38F8-0350-8D955222BFCC}"/>
              </a:ext>
            </a:extLst>
          </p:cNvPr>
          <p:cNvSpPr/>
          <p:nvPr userDrawn="1"/>
        </p:nvSpPr>
        <p:spPr>
          <a:xfrm>
            <a:off x="3488861" y="4715420"/>
            <a:ext cx="5332724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45185D6-23C4-2A81-BD29-9F7A1FE369D4}"/>
              </a:ext>
            </a:extLst>
          </p:cNvPr>
          <p:cNvSpPr/>
          <p:nvPr userDrawn="1"/>
        </p:nvSpPr>
        <p:spPr>
          <a:xfrm>
            <a:off x="3488861" y="4993047"/>
            <a:ext cx="5332724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35" name="텍스트 개체 틀 6">
            <a:extLst>
              <a:ext uri="{FF2B5EF4-FFF2-40B4-BE49-F238E27FC236}">
                <a16:creationId xmlns:a16="http://schemas.microsoft.com/office/drawing/2014/main" id="{0673BD77-2620-1508-C8F4-80B6F4437F6E}"/>
              </a:ext>
            </a:extLst>
          </p:cNvPr>
          <p:cNvSpPr txBox="1">
            <a:spLocks/>
          </p:cNvSpPr>
          <p:nvPr userDrawn="1"/>
        </p:nvSpPr>
        <p:spPr>
          <a:xfrm>
            <a:off x="3488860" y="4759624"/>
            <a:ext cx="924993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000" b="1" kern="1000" spc="0" baseline="0" dirty="0">
                <a:latin typeface="+mj-ea"/>
                <a:ea typeface="+mj-ea"/>
              </a:rPr>
              <a:t>Context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38" name="텍스트 개체 틀 6">
            <a:extLst>
              <a:ext uri="{FF2B5EF4-FFF2-40B4-BE49-F238E27FC236}">
                <a16:creationId xmlns:a16="http://schemas.microsoft.com/office/drawing/2014/main" id="{E42288BC-AA69-AF29-A590-793A59EEBE5D}"/>
              </a:ext>
            </a:extLst>
          </p:cNvPr>
          <p:cNvSpPr txBox="1">
            <a:spLocks/>
          </p:cNvSpPr>
          <p:nvPr userDrawn="1"/>
        </p:nvSpPr>
        <p:spPr>
          <a:xfrm>
            <a:off x="157025" y="4759625"/>
            <a:ext cx="663666" cy="2334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000" b="1" kern="1000" spc="0" baseline="0" dirty="0">
                <a:latin typeface="+mj-ea"/>
                <a:ea typeface="+mj-ea"/>
              </a:rPr>
              <a:t>Scene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6835CE4-8C61-93EE-136F-60B1A2080F44}"/>
              </a:ext>
            </a:extLst>
          </p:cNvPr>
          <p:cNvSpPr txBox="1">
            <a:spLocks/>
          </p:cNvSpPr>
          <p:nvPr userDrawn="1"/>
        </p:nvSpPr>
        <p:spPr>
          <a:xfrm>
            <a:off x="3577758" y="928941"/>
            <a:ext cx="5243827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endParaRPr lang="en-US" altLang="ko-KR" sz="1000" spc="-100" dirty="0"/>
          </a:p>
          <a:p>
            <a:r>
              <a:rPr lang="ko-KR" altLang="en-US" sz="1000" spc="-100" dirty="0"/>
              <a:t>설명 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집 앞에서 과제를 달성하기 위해 시작하는 장면</a:t>
            </a:r>
            <a:endParaRPr lang="en-US" altLang="ko-KR" sz="1000" spc="-100" dirty="0"/>
          </a:p>
          <a:p>
            <a:endParaRPr lang="en-US" altLang="ko-KR" sz="1000" spc="-100" dirty="0"/>
          </a:p>
          <a:p>
            <a:r>
              <a:rPr lang="ko-KR" altLang="en-US" sz="1000" spc="-100" dirty="0"/>
              <a:t>내레이션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준비가 끝났어요</a:t>
            </a:r>
            <a:r>
              <a:rPr lang="en-US" altLang="ko-KR" sz="1000" spc="-100" dirty="0"/>
              <a:t> / </a:t>
            </a:r>
            <a:r>
              <a:rPr lang="ko-KR" altLang="en-US" sz="1000" spc="-100" dirty="0"/>
              <a:t>오늘은 어디를 가볼까요</a:t>
            </a:r>
            <a:r>
              <a:rPr lang="en-US" altLang="ko-KR" sz="1000" spc="-100" dirty="0"/>
              <a:t>?</a:t>
            </a:r>
          </a:p>
          <a:p>
            <a:endParaRPr lang="en-US" altLang="ko-KR" sz="1000" spc="-100" dirty="0"/>
          </a:p>
          <a:p>
            <a:r>
              <a:rPr lang="ko-KR" altLang="en-US" sz="1000" spc="-100" dirty="0"/>
              <a:t>구현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인터페이스</a:t>
            </a:r>
            <a:r>
              <a:rPr lang="en-US" altLang="ko-KR" sz="1000" spc="-100" dirty="0"/>
              <a:t>, 3D </a:t>
            </a:r>
            <a:r>
              <a:rPr lang="ko-KR" altLang="en-US" sz="1000" spc="-100" dirty="0"/>
              <a:t>공간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798F0C97-630B-0672-9538-BB1836123E4D}"/>
              </a:ext>
            </a:extLst>
          </p:cNvPr>
          <p:cNvSpPr txBox="1">
            <a:spLocks/>
          </p:cNvSpPr>
          <p:nvPr userDrawn="1"/>
        </p:nvSpPr>
        <p:spPr>
          <a:xfrm>
            <a:off x="8899597" y="919109"/>
            <a:ext cx="1686496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en-US" altLang="ko-KR" sz="1000" spc="-100" dirty="0"/>
              <a:t>-</a:t>
            </a:r>
          </a:p>
          <a:p>
            <a:endParaRPr lang="en-US" altLang="ko-KR" sz="1000" spc="-100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D18E2A7-5293-D2D9-54E4-E8A048AF4DBB}"/>
              </a:ext>
            </a:extLst>
          </p:cNvPr>
          <p:cNvSpPr txBox="1">
            <a:spLocks/>
          </p:cNvSpPr>
          <p:nvPr userDrawn="1"/>
        </p:nvSpPr>
        <p:spPr>
          <a:xfrm>
            <a:off x="3582553" y="2971830"/>
            <a:ext cx="5243827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ko-KR" altLang="en-US" sz="1000" spc="-100" dirty="0"/>
              <a:t>설명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길의 정확한 위치를 찾기 위해 </a:t>
            </a:r>
            <a:r>
              <a:rPr lang="en-US" altLang="ko-KR" sz="1000" spc="-100" dirty="0"/>
              <a:t>NPC</a:t>
            </a:r>
            <a:r>
              <a:rPr lang="ko-KR" altLang="en-US" sz="1000" spc="-100" dirty="0"/>
              <a:t>에게 물어보는 장면</a:t>
            </a:r>
            <a:r>
              <a:rPr lang="en-US" altLang="ko-KR" sz="1000" spc="-100" dirty="0"/>
              <a:t>(</a:t>
            </a:r>
            <a:r>
              <a:rPr lang="ko-KR" altLang="en-US" sz="1000" spc="-100" dirty="0"/>
              <a:t> 음성인식</a:t>
            </a:r>
            <a:r>
              <a:rPr lang="en-US" altLang="ko-KR" sz="1000" spc="-100" dirty="0"/>
              <a:t>:</a:t>
            </a:r>
            <a:r>
              <a:rPr lang="ko-KR" altLang="en-US" sz="1000" spc="-100" dirty="0"/>
              <a:t> 어디로 가야 할지</a:t>
            </a:r>
            <a:r>
              <a:rPr lang="en-US" altLang="ko-KR" sz="1000" spc="-100" dirty="0"/>
              <a:t>)</a:t>
            </a:r>
          </a:p>
          <a:p>
            <a:endParaRPr lang="en-US" altLang="ko-KR" sz="1000" spc="-100" dirty="0"/>
          </a:p>
          <a:p>
            <a:r>
              <a:rPr lang="ko-KR" altLang="en-US" sz="1000" spc="-100" dirty="0"/>
              <a:t>내레이션</a:t>
            </a:r>
            <a:r>
              <a:rPr lang="en-US" altLang="ko-KR" sz="1000" spc="-100" dirty="0"/>
              <a:t>:  </a:t>
            </a:r>
            <a:r>
              <a:rPr lang="ko-KR" altLang="en-US" sz="1000" spc="-100" dirty="0"/>
              <a:t>길을 찾기 위해 학생들에게 말을 걸어봅시다</a:t>
            </a:r>
            <a:r>
              <a:rPr lang="en-US" altLang="ko-KR" sz="1000" spc="-100" dirty="0"/>
              <a:t>. (</a:t>
            </a:r>
            <a:r>
              <a:rPr lang="ko-KR" altLang="en-US" sz="1000" spc="-100" dirty="0"/>
              <a:t>휴대폰 지도를 보여주며</a:t>
            </a:r>
            <a:r>
              <a:rPr lang="en-US" altLang="ko-KR" sz="1000" spc="-100" dirty="0"/>
              <a:t>).</a:t>
            </a:r>
          </a:p>
          <a:p>
            <a:endParaRPr lang="en-US" altLang="ko-KR" sz="1000" spc="-100" dirty="0"/>
          </a:p>
          <a:p>
            <a:r>
              <a:rPr lang="ko-KR" altLang="en-US" sz="1000" spc="-100" dirty="0"/>
              <a:t>구현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음성인식</a:t>
            </a:r>
            <a:r>
              <a:rPr lang="en-US" altLang="ko-KR" sz="1000" spc="-100" dirty="0"/>
              <a:t>, </a:t>
            </a:r>
            <a:r>
              <a:rPr lang="ko-KR" altLang="en-US" sz="1000" spc="-100" dirty="0"/>
              <a:t>인터페이스</a:t>
            </a:r>
            <a:r>
              <a:rPr lang="en-US" altLang="ko-KR" sz="1000" spc="-100" dirty="0"/>
              <a:t>, 3D </a:t>
            </a:r>
            <a:r>
              <a:rPr lang="ko-KR" altLang="en-US" sz="1000" spc="-100" dirty="0"/>
              <a:t>공간</a:t>
            </a:r>
            <a:r>
              <a:rPr lang="en-US" altLang="ko-KR" sz="1000" spc="-100" dirty="0"/>
              <a:t>, NPC</a:t>
            </a:r>
            <a:endParaRPr lang="ko-KR" altLang="en-US" sz="1000" spc="-100" dirty="0"/>
          </a:p>
          <a:p>
            <a:endParaRPr lang="ko-KR" altLang="en-US" sz="1000" spc="-100" dirty="0"/>
          </a:p>
          <a:p>
            <a:endParaRPr lang="en-US" altLang="ko-KR" sz="1000" spc="-100" dirty="0"/>
          </a:p>
          <a:p>
            <a:endParaRPr lang="ko-KR" altLang="en-US" sz="1000" spc="-100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C86F2BD-39A9-9B79-F37F-B4E6C9A967BC}"/>
              </a:ext>
            </a:extLst>
          </p:cNvPr>
          <p:cNvSpPr txBox="1">
            <a:spLocks/>
          </p:cNvSpPr>
          <p:nvPr userDrawn="1"/>
        </p:nvSpPr>
        <p:spPr>
          <a:xfrm>
            <a:off x="118753" y="155864"/>
            <a:ext cx="5119687" cy="212436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 lnSpcReduction="10000"/>
          </a:bodyPr>
          <a:lstStyle/>
          <a:p>
            <a:r>
              <a:rPr lang="ko-KR" altLang="en-US" sz="1000" b="1" spc="-100" dirty="0"/>
              <a:t>다문화 가정을 위한 </a:t>
            </a:r>
            <a:r>
              <a:rPr lang="en-US" altLang="ko-KR" sz="1000" b="1" spc="-100" dirty="0"/>
              <a:t>VR </a:t>
            </a:r>
            <a:r>
              <a:rPr lang="ko-KR" altLang="en-US" sz="1000" b="1" spc="-100" dirty="0"/>
              <a:t>한국문화와 일상 한국어 체험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D13B6EFE-A505-4EA3-7E59-00E6FFCE6B3B}"/>
              </a:ext>
            </a:extLst>
          </p:cNvPr>
          <p:cNvSpPr txBox="1">
            <a:spLocks/>
          </p:cNvSpPr>
          <p:nvPr userDrawn="1"/>
        </p:nvSpPr>
        <p:spPr>
          <a:xfrm>
            <a:off x="9242911" y="155864"/>
            <a:ext cx="2763042" cy="212436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 lnSpcReduction="10000"/>
          </a:bodyPr>
          <a:lstStyle/>
          <a:p>
            <a:pPr algn="r"/>
            <a:r>
              <a:rPr lang="ko-KR" altLang="en-US" sz="1000" spc="-100" dirty="0"/>
              <a:t>유니티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F94F1B1-D832-4FB8-B0A1-E32838BB5B4D}"/>
              </a:ext>
            </a:extLst>
          </p:cNvPr>
          <p:cNvSpPr txBox="1">
            <a:spLocks/>
          </p:cNvSpPr>
          <p:nvPr userDrawn="1"/>
        </p:nvSpPr>
        <p:spPr>
          <a:xfrm>
            <a:off x="3582553" y="5128520"/>
            <a:ext cx="5243827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ko-KR" altLang="en-US" sz="1000" spc="-100" dirty="0"/>
              <a:t>설명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버스정류장에서 </a:t>
            </a:r>
            <a:r>
              <a:rPr lang="en-US" altLang="ko-KR" sz="1000" spc="-100" dirty="0"/>
              <a:t>BIT</a:t>
            </a:r>
            <a:r>
              <a:rPr lang="ko-KR" altLang="en-US" sz="1000" spc="-100" dirty="0"/>
              <a:t>를 보면서 버스를 기다리는 장면</a:t>
            </a:r>
            <a:endParaRPr lang="en-US" altLang="ko-KR" sz="1000" spc="-100" dirty="0"/>
          </a:p>
          <a:p>
            <a:endParaRPr lang="en-US" altLang="ko-KR" sz="1000" spc="-100" dirty="0"/>
          </a:p>
          <a:p>
            <a:r>
              <a:rPr lang="ko-KR" altLang="en-US" sz="1000" spc="-100" dirty="0" err="1"/>
              <a:t>내래이션</a:t>
            </a:r>
            <a:r>
              <a:rPr lang="en-US" altLang="ko-KR" sz="1000" spc="-100" dirty="0"/>
              <a:t>:  5</a:t>
            </a:r>
            <a:r>
              <a:rPr lang="ko-KR" altLang="en-US" sz="1000" spc="-100" dirty="0" err="1"/>
              <a:t>분뒤에</a:t>
            </a:r>
            <a:r>
              <a:rPr lang="ko-KR" altLang="en-US" sz="1000" spc="-100" dirty="0"/>
              <a:t> </a:t>
            </a:r>
            <a:r>
              <a:rPr lang="en-US" altLang="ko-KR" sz="1000" spc="-100" dirty="0"/>
              <a:t>20</a:t>
            </a:r>
            <a:r>
              <a:rPr lang="ko-KR" altLang="en-US" sz="1000" spc="-100" dirty="0"/>
              <a:t>번 버스가 정류장에 도착합니다</a:t>
            </a:r>
            <a:r>
              <a:rPr lang="en-US" altLang="ko-KR" sz="1000" spc="-100" dirty="0"/>
              <a:t>.</a:t>
            </a:r>
          </a:p>
          <a:p>
            <a:r>
              <a:rPr lang="en-US" altLang="ko-KR" sz="1000" spc="-100" dirty="0"/>
              <a:t>                 </a:t>
            </a:r>
          </a:p>
          <a:p>
            <a:r>
              <a:rPr lang="ko-KR" altLang="en-US" sz="1000" spc="-100" dirty="0"/>
              <a:t>문화 팁</a:t>
            </a:r>
            <a:r>
              <a:rPr lang="en-US" altLang="ko-KR" sz="1000" spc="-100" dirty="0"/>
              <a:t>: “</a:t>
            </a:r>
            <a:r>
              <a:rPr lang="ko-KR" altLang="en-US" sz="1000" spc="-100" dirty="0"/>
              <a:t>버스나 지하철에서는 먼저 타는 순서대로 줄을 서요</a:t>
            </a:r>
            <a:r>
              <a:rPr lang="en-US" altLang="ko-KR" sz="1000" spc="-100" dirty="0"/>
              <a:t>.”</a:t>
            </a:r>
          </a:p>
          <a:p>
            <a:endParaRPr lang="en-US" altLang="ko-KR" sz="1000" spc="-100" dirty="0"/>
          </a:p>
          <a:p>
            <a:r>
              <a:rPr lang="ko-KR" altLang="en-US" sz="1000" spc="-100" dirty="0"/>
              <a:t>구현 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인터페이스</a:t>
            </a:r>
            <a:r>
              <a:rPr lang="en-US" altLang="ko-KR" sz="1000" spc="-100" dirty="0"/>
              <a:t>, 3D </a:t>
            </a:r>
            <a:r>
              <a:rPr lang="ko-KR" altLang="en-US" sz="1000" spc="-100" dirty="0"/>
              <a:t>공간</a:t>
            </a:r>
            <a:r>
              <a:rPr lang="en-US" altLang="ko-KR" sz="1000" spc="-100" dirty="0"/>
              <a:t>, NPC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767B11E-4FEE-3A27-0FD4-25CEACA79222}"/>
              </a:ext>
            </a:extLst>
          </p:cNvPr>
          <p:cNvSpPr/>
          <p:nvPr/>
        </p:nvSpPr>
        <p:spPr>
          <a:xfrm>
            <a:off x="10720674" y="530885"/>
            <a:ext cx="1280344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73F2E75-79C1-6D5C-50E2-52B11809CB1D}"/>
              </a:ext>
            </a:extLst>
          </p:cNvPr>
          <p:cNvSpPr/>
          <p:nvPr/>
        </p:nvSpPr>
        <p:spPr>
          <a:xfrm>
            <a:off x="10720674" y="808512"/>
            <a:ext cx="1280344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8" name="텍스트 개체 틀 6">
            <a:extLst>
              <a:ext uri="{FF2B5EF4-FFF2-40B4-BE49-F238E27FC236}">
                <a16:creationId xmlns:a16="http://schemas.microsoft.com/office/drawing/2014/main" id="{3BD8DECE-35B8-3B26-407F-46D3B4867B54}"/>
              </a:ext>
            </a:extLst>
          </p:cNvPr>
          <p:cNvSpPr txBox="1">
            <a:spLocks/>
          </p:cNvSpPr>
          <p:nvPr/>
        </p:nvSpPr>
        <p:spPr>
          <a:xfrm>
            <a:off x="10874892" y="558270"/>
            <a:ext cx="996616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000" b="1" kern="1000" spc="0" baseline="0" dirty="0">
                <a:latin typeface="+mj-ea"/>
                <a:ea typeface="+mj-ea"/>
              </a:rPr>
              <a:t>Sound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859F88-5C93-78C3-F13B-0748636A1AB7}"/>
              </a:ext>
            </a:extLst>
          </p:cNvPr>
          <p:cNvSpPr txBox="1">
            <a:spLocks/>
          </p:cNvSpPr>
          <p:nvPr/>
        </p:nvSpPr>
        <p:spPr>
          <a:xfrm>
            <a:off x="10740448" y="919109"/>
            <a:ext cx="1265505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en-US" altLang="ko-KR" sz="1000" spc="-100" dirty="0"/>
              <a:t>BGM : </a:t>
            </a:r>
            <a:r>
              <a:rPr lang="ko-KR" altLang="en-US" sz="1000" spc="-100" dirty="0"/>
              <a:t>상쾌 발랄한 음악</a:t>
            </a:r>
            <a:endParaRPr lang="en-US" altLang="ko-KR" sz="1000" spc="-100" dirty="0"/>
          </a:p>
          <a:p>
            <a:r>
              <a:rPr lang="ko-KR" altLang="en-US" sz="1000" spc="-100" dirty="0"/>
              <a:t>효과음 </a:t>
            </a:r>
            <a:r>
              <a:rPr lang="en-US" altLang="ko-KR" sz="1000" spc="-100" dirty="0"/>
              <a:t>:  -</a:t>
            </a:r>
          </a:p>
          <a:p>
            <a:endParaRPr lang="en-US" altLang="ko-KR" sz="1000" spc="-1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99C0DF-B4F2-B356-3FFD-9585956FBB0C}"/>
              </a:ext>
            </a:extLst>
          </p:cNvPr>
          <p:cNvSpPr/>
          <p:nvPr/>
        </p:nvSpPr>
        <p:spPr>
          <a:xfrm>
            <a:off x="8879822" y="2631168"/>
            <a:ext cx="1706271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DEEF15D-E43A-04ED-2234-4C88120E503C}"/>
              </a:ext>
            </a:extLst>
          </p:cNvPr>
          <p:cNvSpPr/>
          <p:nvPr/>
        </p:nvSpPr>
        <p:spPr>
          <a:xfrm>
            <a:off x="8879822" y="2908795"/>
            <a:ext cx="1706271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12" name="텍스트 개체 틀 6">
            <a:extLst>
              <a:ext uri="{FF2B5EF4-FFF2-40B4-BE49-F238E27FC236}">
                <a16:creationId xmlns:a16="http://schemas.microsoft.com/office/drawing/2014/main" id="{E8B6FCCA-85EF-50FF-42C2-EC3C034B09AF}"/>
              </a:ext>
            </a:extLst>
          </p:cNvPr>
          <p:cNvSpPr txBox="1">
            <a:spLocks/>
          </p:cNvSpPr>
          <p:nvPr/>
        </p:nvSpPr>
        <p:spPr>
          <a:xfrm>
            <a:off x="9068878" y="2662673"/>
            <a:ext cx="1328157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200" b="1" kern="1000" dirty="0">
                <a:latin typeface="+mj-ea"/>
                <a:ea typeface="+mj-ea"/>
              </a:rPr>
              <a:t>Mic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29CDF7-F28C-41CF-A968-7F98042A519E}"/>
              </a:ext>
            </a:extLst>
          </p:cNvPr>
          <p:cNvSpPr txBox="1">
            <a:spLocks/>
          </p:cNvSpPr>
          <p:nvPr/>
        </p:nvSpPr>
        <p:spPr>
          <a:xfrm>
            <a:off x="8899597" y="3019392"/>
            <a:ext cx="1686496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ko-KR" altLang="en-US" sz="1000" spc="-100" dirty="0"/>
              <a:t>입력 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학생 이 장소를 가고 싶은데 어떻게 가야 해요</a:t>
            </a:r>
            <a:r>
              <a:rPr lang="en-US" altLang="ko-KR" sz="1000" spc="-100" dirty="0"/>
              <a:t>?</a:t>
            </a:r>
          </a:p>
          <a:p>
            <a:endParaRPr lang="en-US" altLang="ko-KR" sz="1000" spc="-1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0235AD0-CC19-E9DF-482A-9A86969AC05A}"/>
              </a:ext>
            </a:extLst>
          </p:cNvPr>
          <p:cNvSpPr/>
          <p:nvPr/>
        </p:nvSpPr>
        <p:spPr>
          <a:xfrm>
            <a:off x="10720674" y="2631168"/>
            <a:ext cx="1280344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6480B56-9A0F-B92B-0D4F-D51813CC3C1E}"/>
              </a:ext>
            </a:extLst>
          </p:cNvPr>
          <p:cNvSpPr/>
          <p:nvPr/>
        </p:nvSpPr>
        <p:spPr>
          <a:xfrm>
            <a:off x="10720674" y="2908795"/>
            <a:ext cx="1280344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16" name="텍스트 개체 틀 6">
            <a:extLst>
              <a:ext uri="{FF2B5EF4-FFF2-40B4-BE49-F238E27FC236}">
                <a16:creationId xmlns:a16="http://schemas.microsoft.com/office/drawing/2014/main" id="{5DE3518D-725B-DC86-7517-00870F8C22AE}"/>
              </a:ext>
            </a:extLst>
          </p:cNvPr>
          <p:cNvSpPr txBox="1">
            <a:spLocks/>
          </p:cNvSpPr>
          <p:nvPr/>
        </p:nvSpPr>
        <p:spPr>
          <a:xfrm>
            <a:off x="10874892" y="2658553"/>
            <a:ext cx="996616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000" b="1" kern="1000" spc="0" baseline="0" dirty="0">
                <a:latin typeface="+mj-ea"/>
                <a:ea typeface="+mj-ea"/>
              </a:rPr>
              <a:t>Sound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D9CF2B3-49DD-4E14-BF23-5416449F62F4}"/>
              </a:ext>
            </a:extLst>
          </p:cNvPr>
          <p:cNvSpPr txBox="1">
            <a:spLocks/>
          </p:cNvSpPr>
          <p:nvPr/>
        </p:nvSpPr>
        <p:spPr>
          <a:xfrm>
            <a:off x="10740448" y="3019392"/>
            <a:ext cx="1265505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en-US" altLang="ko-KR" sz="1000" spc="-100" dirty="0"/>
              <a:t>BGM : </a:t>
            </a:r>
            <a:r>
              <a:rPr lang="ko-KR" altLang="en-US" sz="1000" spc="-100" dirty="0"/>
              <a:t>상쾌 발랄한 음악</a:t>
            </a:r>
            <a:endParaRPr lang="en-US" altLang="ko-KR" sz="1000" spc="-100" dirty="0"/>
          </a:p>
          <a:p>
            <a:r>
              <a:rPr lang="ko-KR" altLang="en-US" sz="1000" spc="-100" dirty="0"/>
              <a:t>효과음</a:t>
            </a:r>
            <a:endParaRPr lang="en-US" altLang="ko-KR" sz="1000" spc="-100" dirty="0"/>
          </a:p>
          <a:p>
            <a:endParaRPr lang="en-US" altLang="ko-KR" sz="1000" spc="-1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76CC055-FB87-C840-4F43-F4EE396EEF16}"/>
              </a:ext>
            </a:extLst>
          </p:cNvPr>
          <p:cNvSpPr txBox="1">
            <a:spLocks/>
          </p:cNvSpPr>
          <p:nvPr/>
        </p:nvSpPr>
        <p:spPr>
          <a:xfrm>
            <a:off x="8899597" y="5103644"/>
            <a:ext cx="1686496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ko-KR" altLang="en-US" sz="1000" spc="-100" dirty="0"/>
              <a:t>입력 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안녕하세요</a:t>
            </a:r>
            <a:r>
              <a:rPr lang="en-US" altLang="ko-KR" sz="1000" spc="-100" dirty="0"/>
              <a:t>.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7EC7544C-DFAF-E9E0-37F2-8B59D09AD4E6}"/>
              </a:ext>
            </a:extLst>
          </p:cNvPr>
          <p:cNvGrpSpPr/>
          <p:nvPr/>
        </p:nvGrpSpPr>
        <p:grpSpPr>
          <a:xfrm>
            <a:off x="8879822" y="4715420"/>
            <a:ext cx="3121196" cy="2029760"/>
            <a:chOff x="8879822" y="4715420"/>
            <a:chExt cx="3121196" cy="2029760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7306630-C9C4-456C-ABA2-160A2157A07A}"/>
                </a:ext>
              </a:extLst>
            </p:cNvPr>
            <p:cNvSpPr/>
            <p:nvPr/>
          </p:nvSpPr>
          <p:spPr>
            <a:xfrm>
              <a:off x="8879822" y="4715420"/>
              <a:ext cx="1706271" cy="290181"/>
            </a:xfrm>
            <a:prstGeom prst="rect">
              <a:avLst/>
            </a:prstGeom>
            <a:solidFill>
              <a:schemeClr val="bg2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3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749ED12-9287-C840-4E8C-CD8A111FC8B6}"/>
                </a:ext>
              </a:extLst>
            </p:cNvPr>
            <p:cNvSpPr/>
            <p:nvPr/>
          </p:nvSpPr>
          <p:spPr>
            <a:xfrm>
              <a:off x="8879822" y="4993047"/>
              <a:ext cx="1706271" cy="1752133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3"/>
            </a:p>
          </p:txBody>
        </p:sp>
        <p:sp>
          <p:nvSpPr>
            <p:cNvPr id="21" name="텍스트 개체 틀 6">
              <a:extLst>
                <a:ext uri="{FF2B5EF4-FFF2-40B4-BE49-F238E27FC236}">
                  <a16:creationId xmlns:a16="http://schemas.microsoft.com/office/drawing/2014/main" id="{F7F3CBA5-E162-386A-68F8-64F4FFF5402E}"/>
                </a:ext>
              </a:extLst>
            </p:cNvPr>
            <p:cNvSpPr txBox="1">
              <a:spLocks/>
            </p:cNvSpPr>
            <p:nvPr/>
          </p:nvSpPr>
          <p:spPr>
            <a:xfrm>
              <a:off x="9068878" y="4746925"/>
              <a:ext cx="1328157" cy="235410"/>
            </a:xfrm>
            <a:prstGeom prst="rect">
              <a:avLst/>
            </a:prstGeom>
          </p:spPr>
          <p:txBody>
            <a:bodyPr vert="horz" lIns="68580" tIns="34290" rIns="68580" bIns="34290" rtlCol="0">
              <a:normAutofit/>
            </a:bodyPr>
            <a:lstStyle>
              <a:lvl1pPr marL="0" indent="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200" b="1" kern="1000" dirty="0">
                  <a:latin typeface="+mj-ea"/>
                  <a:ea typeface="+mj-ea"/>
                </a:rPr>
                <a:t>Mic</a:t>
              </a:r>
              <a:endParaRPr lang="ko-KR" altLang="en-US" sz="1200" b="1" kern="1000" spc="0" baseline="0" dirty="0">
                <a:latin typeface="+mj-ea"/>
                <a:ea typeface="+mj-ea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C0B77495-391B-A02B-5628-D2EB96AAB933}"/>
                </a:ext>
              </a:extLst>
            </p:cNvPr>
            <p:cNvSpPr/>
            <p:nvPr/>
          </p:nvSpPr>
          <p:spPr>
            <a:xfrm>
              <a:off x="10720674" y="4715420"/>
              <a:ext cx="1280344" cy="290181"/>
            </a:xfrm>
            <a:prstGeom prst="rect">
              <a:avLst/>
            </a:prstGeom>
            <a:solidFill>
              <a:schemeClr val="bg2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3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27E591FC-BA86-B683-CD09-802B3664B103}"/>
                </a:ext>
              </a:extLst>
            </p:cNvPr>
            <p:cNvSpPr/>
            <p:nvPr/>
          </p:nvSpPr>
          <p:spPr>
            <a:xfrm>
              <a:off x="10720674" y="4993047"/>
              <a:ext cx="1280344" cy="1752133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3"/>
            </a:p>
          </p:txBody>
        </p:sp>
        <p:sp>
          <p:nvSpPr>
            <p:cNvPr id="28" name="텍스트 개체 틀 6">
              <a:extLst>
                <a:ext uri="{FF2B5EF4-FFF2-40B4-BE49-F238E27FC236}">
                  <a16:creationId xmlns:a16="http://schemas.microsoft.com/office/drawing/2014/main" id="{504C2C55-AF69-A38C-B150-67ECEB6D1A58}"/>
                </a:ext>
              </a:extLst>
            </p:cNvPr>
            <p:cNvSpPr txBox="1">
              <a:spLocks/>
            </p:cNvSpPr>
            <p:nvPr/>
          </p:nvSpPr>
          <p:spPr>
            <a:xfrm>
              <a:off x="10874892" y="4742805"/>
              <a:ext cx="996616" cy="235410"/>
            </a:xfrm>
            <a:prstGeom prst="rect">
              <a:avLst/>
            </a:prstGeom>
          </p:spPr>
          <p:txBody>
            <a:bodyPr vert="horz" lIns="68580" tIns="34290" rIns="68580" bIns="34290" rtlCol="0">
              <a:normAutofit/>
            </a:bodyPr>
            <a:lstStyle>
              <a:lvl1pPr marL="0" indent="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000" b="1" kern="1000" spc="0" baseline="0" dirty="0">
                  <a:latin typeface="+mj-ea"/>
                  <a:ea typeface="+mj-ea"/>
                </a:rPr>
                <a:t>Sound</a:t>
              </a:r>
              <a:endParaRPr lang="ko-KR" altLang="en-US" sz="1200" b="1" kern="1000" spc="0" baseline="0" dirty="0">
                <a:latin typeface="+mj-ea"/>
                <a:ea typeface="+mj-ea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E3D2DA19-D323-CFE1-4851-14E17C6B5A71}"/>
              </a:ext>
            </a:extLst>
          </p:cNvPr>
          <p:cNvSpPr txBox="1">
            <a:spLocks/>
          </p:cNvSpPr>
          <p:nvPr/>
        </p:nvSpPr>
        <p:spPr>
          <a:xfrm>
            <a:off x="10740448" y="5103644"/>
            <a:ext cx="1265505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en-US" altLang="ko-KR" sz="1000" spc="-100" dirty="0"/>
              <a:t>BGM : </a:t>
            </a:r>
            <a:r>
              <a:rPr lang="ko-KR" altLang="en-US" sz="1000" spc="-100" dirty="0"/>
              <a:t>상쾌 발랄한 음악</a:t>
            </a:r>
            <a:endParaRPr lang="en-US" altLang="ko-KR" sz="1000" spc="-100" dirty="0"/>
          </a:p>
          <a:p>
            <a:r>
              <a:rPr lang="ko-KR" altLang="en-US" sz="1000" spc="-100" dirty="0"/>
              <a:t>효과음</a:t>
            </a:r>
            <a:endParaRPr lang="en-US" altLang="ko-KR" sz="1000" spc="-100" dirty="0"/>
          </a:p>
          <a:p>
            <a:endParaRPr lang="en-US" altLang="ko-KR" sz="1000" spc="-1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021" y="892930"/>
            <a:ext cx="1583296" cy="158329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317" y="2997004"/>
            <a:ext cx="1584000" cy="1584000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317" y="5077113"/>
            <a:ext cx="1584000" cy="15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935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7B9664-CBCA-2DFD-3772-B5C08E9BA3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38DC0564-8631-9790-CEAC-C9CD683F628D}"/>
              </a:ext>
            </a:extLst>
          </p:cNvPr>
          <p:cNvCxnSpPr>
            <a:cxnSpLocks/>
          </p:cNvCxnSpPr>
          <p:nvPr userDrawn="1"/>
        </p:nvCxnSpPr>
        <p:spPr>
          <a:xfrm>
            <a:off x="152400" y="391882"/>
            <a:ext cx="118872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14F99E58-F18D-9F5C-B74E-9676566E0418}"/>
              </a:ext>
            </a:extLst>
          </p:cNvPr>
          <p:cNvSpPr/>
          <p:nvPr userDrawn="1"/>
        </p:nvSpPr>
        <p:spPr>
          <a:xfrm>
            <a:off x="152400" y="530885"/>
            <a:ext cx="3276265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81C28FBD-5CAA-A02C-AB96-9FF3BCFEC781}"/>
              </a:ext>
            </a:extLst>
          </p:cNvPr>
          <p:cNvSpPr/>
          <p:nvPr userDrawn="1"/>
        </p:nvSpPr>
        <p:spPr>
          <a:xfrm>
            <a:off x="152400" y="808512"/>
            <a:ext cx="3276265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F936684A-FFB2-FD27-AE69-FE088CBD3828}"/>
              </a:ext>
            </a:extLst>
          </p:cNvPr>
          <p:cNvSpPr/>
          <p:nvPr userDrawn="1"/>
        </p:nvSpPr>
        <p:spPr>
          <a:xfrm>
            <a:off x="3488861" y="530885"/>
            <a:ext cx="5332724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D6CBA08B-D866-BA54-2FA0-A2250D356048}"/>
              </a:ext>
            </a:extLst>
          </p:cNvPr>
          <p:cNvSpPr/>
          <p:nvPr userDrawn="1"/>
        </p:nvSpPr>
        <p:spPr>
          <a:xfrm>
            <a:off x="3488861" y="808512"/>
            <a:ext cx="5332724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73" name="텍스트 개체 틀 6">
            <a:extLst>
              <a:ext uri="{FF2B5EF4-FFF2-40B4-BE49-F238E27FC236}">
                <a16:creationId xmlns:a16="http://schemas.microsoft.com/office/drawing/2014/main" id="{26B22D21-A82B-190C-6FFE-39A6A869EE44}"/>
              </a:ext>
            </a:extLst>
          </p:cNvPr>
          <p:cNvSpPr txBox="1">
            <a:spLocks/>
          </p:cNvSpPr>
          <p:nvPr userDrawn="1"/>
        </p:nvSpPr>
        <p:spPr>
          <a:xfrm>
            <a:off x="3488860" y="575089"/>
            <a:ext cx="924993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000" b="1" kern="1000" spc="0" baseline="0" dirty="0">
                <a:latin typeface="+mj-ea"/>
                <a:ea typeface="+mj-ea"/>
              </a:rPr>
              <a:t>Context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74" name="텍스트 개체 틀 6">
            <a:extLst>
              <a:ext uri="{FF2B5EF4-FFF2-40B4-BE49-F238E27FC236}">
                <a16:creationId xmlns:a16="http://schemas.microsoft.com/office/drawing/2014/main" id="{FF7FA24F-CA07-BBE1-F189-AB3FD901D3AC}"/>
              </a:ext>
            </a:extLst>
          </p:cNvPr>
          <p:cNvSpPr txBox="1">
            <a:spLocks/>
          </p:cNvSpPr>
          <p:nvPr userDrawn="1"/>
        </p:nvSpPr>
        <p:spPr>
          <a:xfrm>
            <a:off x="157025" y="575090"/>
            <a:ext cx="663666" cy="2334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000" b="1" kern="1000" spc="0" baseline="0" dirty="0">
                <a:latin typeface="+mj-ea"/>
                <a:ea typeface="+mj-ea"/>
              </a:rPr>
              <a:t>Scene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54697117-4D0C-4407-4428-AB4B222EB298}"/>
              </a:ext>
            </a:extLst>
          </p:cNvPr>
          <p:cNvSpPr/>
          <p:nvPr userDrawn="1"/>
        </p:nvSpPr>
        <p:spPr>
          <a:xfrm>
            <a:off x="152400" y="2633734"/>
            <a:ext cx="3276265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B6DBAF9D-6958-5CC4-7146-713FE311962E}"/>
              </a:ext>
            </a:extLst>
          </p:cNvPr>
          <p:cNvSpPr/>
          <p:nvPr userDrawn="1"/>
        </p:nvSpPr>
        <p:spPr>
          <a:xfrm>
            <a:off x="152400" y="2911361"/>
            <a:ext cx="3276265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0AC6AFC2-E104-4539-CEB1-D3B078EC44CC}"/>
              </a:ext>
            </a:extLst>
          </p:cNvPr>
          <p:cNvSpPr/>
          <p:nvPr userDrawn="1"/>
        </p:nvSpPr>
        <p:spPr>
          <a:xfrm>
            <a:off x="3488861" y="2633734"/>
            <a:ext cx="5332724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94A45957-01D0-015E-1489-60CF723656DE}"/>
              </a:ext>
            </a:extLst>
          </p:cNvPr>
          <p:cNvSpPr/>
          <p:nvPr userDrawn="1"/>
        </p:nvSpPr>
        <p:spPr>
          <a:xfrm>
            <a:off x="3488861" y="2911361"/>
            <a:ext cx="5332724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60" name="텍스트 개체 틀 6">
            <a:extLst>
              <a:ext uri="{FF2B5EF4-FFF2-40B4-BE49-F238E27FC236}">
                <a16:creationId xmlns:a16="http://schemas.microsoft.com/office/drawing/2014/main" id="{03CEED73-D220-377E-D7A1-3C8003E91229}"/>
              </a:ext>
            </a:extLst>
          </p:cNvPr>
          <p:cNvSpPr txBox="1">
            <a:spLocks/>
          </p:cNvSpPr>
          <p:nvPr userDrawn="1"/>
        </p:nvSpPr>
        <p:spPr>
          <a:xfrm>
            <a:off x="3488860" y="2677938"/>
            <a:ext cx="924993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000" b="1" kern="1000" spc="0" baseline="0" dirty="0">
                <a:latin typeface="+mj-ea"/>
                <a:ea typeface="+mj-ea"/>
              </a:rPr>
              <a:t>Context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61" name="텍스트 개체 틀 6">
            <a:extLst>
              <a:ext uri="{FF2B5EF4-FFF2-40B4-BE49-F238E27FC236}">
                <a16:creationId xmlns:a16="http://schemas.microsoft.com/office/drawing/2014/main" id="{C6E17960-2F0B-9D3B-97C6-C5046990C810}"/>
              </a:ext>
            </a:extLst>
          </p:cNvPr>
          <p:cNvSpPr txBox="1">
            <a:spLocks/>
          </p:cNvSpPr>
          <p:nvPr userDrawn="1"/>
        </p:nvSpPr>
        <p:spPr>
          <a:xfrm>
            <a:off x="157025" y="2677939"/>
            <a:ext cx="663666" cy="2334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000" b="1" kern="1000" spc="0" baseline="0" dirty="0">
                <a:latin typeface="+mj-ea"/>
                <a:ea typeface="+mj-ea"/>
              </a:rPr>
              <a:t>Scene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3CA1FC1-BDBA-63D2-9B08-BC5B207729C7}"/>
              </a:ext>
            </a:extLst>
          </p:cNvPr>
          <p:cNvSpPr/>
          <p:nvPr userDrawn="1"/>
        </p:nvSpPr>
        <p:spPr>
          <a:xfrm>
            <a:off x="152400" y="4715420"/>
            <a:ext cx="3276265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0F8490F-E40C-D27D-C516-711339EB6A1F}"/>
              </a:ext>
            </a:extLst>
          </p:cNvPr>
          <p:cNvSpPr/>
          <p:nvPr userDrawn="1"/>
        </p:nvSpPr>
        <p:spPr>
          <a:xfrm>
            <a:off x="152400" y="4993047"/>
            <a:ext cx="3276265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069E24-736E-8DE0-CC8B-1491F70365CB}"/>
              </a:ext>
            </a:extLst>
          </p:cNvPr>
          <p:cNvSpPr/>
          <p:nvPr userDrawn="1"/>
        </p:nvSpPr>
        <p:spPr>
          <a:xfrm>
            <a:off x="3488861" y="4715420"/>
            <a:ext cx="5332724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BFCC3435-C0D8-51E1-1390-68522DB4ED0B}"/>
              </a:ext>
            </a:extLst>
          </p:cNvPr>
          <p:cNvSpPr/>
          <p:nvPr userDrawn="1"/>
        </p:nvSpPr>
        <p:spPr>
          <a:xfrm>
            <a:off x="3488861" y="4993047"/>
            <a:ext cx="5332724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35" name="텍스트 개체 틀 6">
            <a:extLst>
              <a:ext uri="{FF2B5EF4-FFF2-40B4-BE49-F238E27FC236}">
                <a16:creationId xmlns:a16="http://schemas.microsoft.com/office/drawing/2014/main" id="{5D87520B-CCBF-82D6-E22E-8B9C7E5A0C75}"/>
              </a:ext>
            </a:extLst>
          </p:cNvPr>
          <p:cNvSpPr txBox="1">
            <a:spLocks/>
          </p:cNvSpPr>
          <p:nvPr userDrawn="1"/>
        </p:nvSpPr>
        <p:spPr>
          <a:xfrm>
            <a:off x="3488860" y="4759624"/>
            <a:ext cx="924993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000" b="1" kern="1000" spc="0" baseline="0" dirty="0">
                <a:latin typeface="+mj-ea"/>
                <a:ea typeface="+mj-ea"/>
              </a:rPr>
              <a:t>Context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38" name="텍스트 개체 틀 6">
            <a:extLst>
              <a:ext uri="{FF2B5EF4-FFF2-40B4-BE49-F238E27FC236}">
                <a16:creationId xmlns:a16="http://schemas.microsoft.com/office/drawing/2014/main" id="{15C100E5-4118-7DDE-1438-2C5D58D076A6}"/>
              </a:ext>
            </a:extLst>
          </p:cNvPr>
          <p:cNvSpPr txBox="1">
            <a:spLocks/>
          </p:cNvSpPr>
          <p:nvPr userDrawn="1"/>
        </p:nvSpPr>
        <p:spPr>
          <a:xfrm>
            <a:off x="157025" y="4759625"/>
            <a:ext cx="663666" cy="2334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000" b="1" kern="1000" spc="0" baseline="0" dirty="0">
                <a:latin typeface="+mj-ea"/>
                <a:ea typeface="+mj-ea"/>
              </a:rPr>
              <a:t>Scene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4C58CD21-EDF8-E2D7-A9D4-1711719C1E21}"/>
              </a:ext>
            </a:extLst>
          </p:cNvPr>
          <p:cNvSpPr txBox="1">
            <a:spLocks/>
          </p:cNvSpPr>
          <p:nvPr userDrawn="1"/>
        </p:nvSpPr>
        <p:spPr>
          <a:xfrm>
            <a:off x="3582553" y="928941"/>
            <a:ext cx="5243827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ko-KR" altLang="en-US" sz="1000" spc="-100" dirty="0"/>
              <a:t>설명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버스 내 결제를 위해 버스기사에게 말을 거는 장면</a:t>
            </a:r>
            <a:endParaRPr lang="en-US" altLang="ko-KR" sz="1000" spc="-100" dirty="0"/>
          </a:p>
          <a:p>
            <a:endParaRPr lang="en-US" altLang="ko-KR" sz="1000" spc="-100" dirty="0"/>
          </a:p>
          <a:p>
            <a:r>
              <a:rPr lang="ko-KR" altLang="en-US" sz="1000" spc="-100" dirty="0"/>
              <a:t>내레이션</a:t>
            </a:r>
            <a:r>
              <a:rPr lang="en-US" altLang="ko-KR" sz="1000" spc="-100" dirty="0"/>
              <a:t>:   </a:t>
            </a:r>
            <a:r>
              <a:rPr lang="ko-KR" altLang="en-US" sz="1000" spc="-100" dirty="0"/>
              <a:t>안녕하세요 라고 인사를 해봅니다</a:t>
            </a:r>
            <a:r>
              <a:rPr lang="en-US" altLang="ko-KR" sz="1000" spc="-100" dirty="0"/>
              <a:t>.</a:t>
            </a:r>
          </a:p>
          <a:p>
            <a:r>
              <a:rPr lang="ko-KR" altLang="en-US" sz="1000" spc="-100" dirty="0"/>
              <a:t>학생요금은 얼마인지 물어봅니다</a:t>
            </a:r>
            <a:r>
              <a:rPr lang="en-US" altLang="ko-KR" sz="1000" spc="-100" dirty="0"/>
              <a:t>.</a:t>
            </a:r>
          </a:p>
          <a:p>
            <a:endParaRPr lang="en-US" altLang="ko-KR" sz="1000" spc="-100" dirty="0"/>
          </a:p>
          <a:p>
            <a:r>
              <a:rPr lang="ko-KR" altLang="en-US" sz="1000" spc="-100" dirty="0"/>
              <a:t>구현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음성인식</a:t>
            </a:r>
            <a:r>
              <a:rPr lang="en-US" altLang="ko-KR" sz="1000" spc="-100" dirty="0"/>
              <a:t>, </a:t>
            </a:r>
            <a:r>
              <a:rPr lang="ko-KR" altLang="en-US" sz="1000" spc="-100" dirty="0"/>
              <a:t>인터페이스</a:t>
            </a:r>
            <a:r>
              <a:rPr lang="en-US" altLang="ko-KR" sz="1000" spc="-100" dirty="0"/>
              <a:t>, 3D </a:t>
            </a:r>
            <a:r>
              <a:rPr lang="ko-KR" altLang="en-US" sz="1000" spc="-100" dirty="0"/>
              <a:t>공간</a:t>
            </a:r>
            <a:r>
              <a:rPr lang="en-US" altLang="ko-KR" sz="1000" spc="-100" dirty="0"/>
              <a:t>, NPC, </a:t>
            </a:r>
            <a:r>
              <a:rPr lang="ko-KR" altLang="en-US" sz="1000" spc="-100" dirty="0"/>
              <a:t>컨트롤러인식</a:t>
            </a:r>
            <a:endParaRPr lang="en-US" altLang="ko-KR" sz="1000" spc="-100" dirty="0"/>
          </a:p>
          <a:p>
            <a:endParaRPr lang="en-US" altLang="ko-KR" sz="1000" spc="-100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4D72AB30-A269-81E2-165F-8B245A8B00F1}"/>
              </a:ext>
            </a:extLst>
          </p:cNvPr>
          <p:cNvSpPr txBox="1">
            <a:spLocks/>
          </p:cNvSpPr>
          <p:nvPr userDrawn="1"/>
        </p:nvSpPr>
        <p:spPr>
          <a:xfrm>
            <a:off x="3582553" y="2971830"/>
            <a:ext cx="5243827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ko-KR" altLang="en-US" sz="1000" spc="-100" dirty="0"/>
              <a:t>설명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자리에 앉았는데 노약자가 서있는 장면</a:t>
            </a:r>
            <a:endParaRPr lang="en-US" altLang="ko-KR" sz="1000" spc="-100" dirty="0"/>
          </a:p>
          <a:p>
            <a:endParaRPr lang="en-US" altLang="ko-KR" sz="1000" spc="-100" dirty="0"/>
          </a:p>
          <a:p>
            <a:r>
              <a:rPr lang="ko-KR" altLang="en-US" sz="1000" spc="-100" dirty="0"/>
              <a:t>내레이션</a:t>
            </a:r>
            <a:r>
              <a:rPr lang="en-US" altLang="ko-KR" sz="1000" spc="-100" dirty="0"/>
              <a:t>: (</a:t>
            </a:r>
            <a:r>
              <a:rPr lang="ko-KR" altLang="en-US" sz="1000" spc="-100" dirty="0"/>
              <a:t>노약자를 바라보며</a:t>
            </a:r>
            <a:r>
              <a:rPr lang="en-US" altLang="ko-KR" sz="1000" spc="-100" dirty="0"/>
              <a:t>) </a:t>
            </a:r>
            <a:r>
              <a:rPr lang="ko-KR" altLang="en-US" sz="1000" spc="-100" dirty="0"/>
              <a:t>어르신 여기 자리 앉도록 물어봅니다</a:t>
            </a:r>
            <a:r>
              <a:rPr lang="en-US" altLang="ko-KR" sz="1000" spc="-100" dirty="0"/>
              <a:t>.</a:t>
            </a:r>
          </a:p>
          <a:p>
            <a:endParaRPr lang="en-US" altLang="ko-KR" sz="1000" spc="-100" dirty="0"/>
          </a:p>
          <a:p>
            <a:r>
              <a:rPr lang="ko-KR" altLang="en-US" sz="1000" spc="-100" dirty="0"/>
              <a:t>구현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음성인식</a:t>
            </a:r>
            <a:r>
              <a:rPr lang="en-US" altLang="ko-KR" sz="1000" spc="-100" dirty="0"/>
              <a:t>, </a:t>
            </a:r>
            <a:r>
              <a:rPr lang="ko-KR" altLang="en-US" sz="1000" spc="-100" dirty="0"/>
              <a:t>인터페이스</a:t>
            </a:r>
            <a:r>
              <a:rPr lang="en-US" altLang="ko-KR" sz="1000" spc="-100" dirty="0"/>
              <a:t>, 3D </a:t>
            </a:r>
            <a:r>
              <a:rPr lang="ko-KR" altLang="en-US" sz="1000" spc="-100" dirty="0"/>
              <a:t>공간</a:t>
            </a:r>
            <a:r>
              <a:rPr lang="en-US" altLang="ko-KR" sz="1000" spc="-100" dirty="0"/>
              <a:t>, NPC</a:t>
            </a:r>
          </a:p>
          <a:p>
            <a:endParaRPr lang="en-US" altLang="ko-KR" sz="1000" spc="-100" dirty="0"/>
          </a:p>
          <a:p>
            <a:r>
              <a:rPr lang="ko-KR" altLang="en-US" sz="1000" spc="-100" dirty="0"/>
              <a:t>문화 팁</a:t>
            </a:r>
            <a:r>
              <a:rPr lang="en-US" altLang="ko-KR" sz="1000" spc="-100" dirty="0"/>
              <a:t>: “</a:t>
            </a:r>
            <a:r>
              <a:rPr lang="ko-KR" altLang="en-US" sz="1000" spc="-100" dirty="0"/>
              <a:t>노약자에게 자리를 양보하는 것이 예의입니다</a:t>
            </a:r>
            <a:r>
              <a:rPr lang="en-US" altLang="ko-KR" sz="1000" spc="-100" dirty="0"/>
              <a:t>.”</a:t>
            </a:r>
            <a:endParaRPr lang="ko-KR" altLang="en-US" sz="1000" spc="-100" dirty="0"/>
          </a:p>
          <a:p>
            <a:endParaRPr lang="en-US" altLang="ko-KR" sz="1000" spc="-100" dirty="0"/>
          </a:p>
          <a:p>
            <a:endParaRPr lang="ko-KR" altLang="en-US" sz="1000" spc="-100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C565341-45BE-D85C-82C8-E027CCFC7FB0}"/>
              </a:ext>
            </a:extLst>
          </p:cNvPr>
          <p:cNvSpPr txBox="1">
            <a:spLocks/>
          </p:cNvSpPr>
          <p:nvPr userDrawn="1"/>
        </p:nvSpPr>
        <p:spPr>
          <a:xfrm>
            <a:off x="118753" y="155864"/>
            <a:ext cx="5119687" cy="212436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 lnSpcReduction="10000"/>
          </a:bodyPr>
          <a:lstStyle/>
          <a:p>
            <a:r>
              <a:rPr lang="ko-KR" altLang="en-US" sz="1000" b="1" spc="-100" dirty="0"/>
              <a:t>다문화 가정을 위한 </a:t>
            </a:r>
            <a:r>
              <a:rPr lang="en-US" altLang="ko-KR" sz="1000" b="1" spc="-100" dirty="0"/>
              <a:t>VR </a:t>
            </a:r>
            <a:r>
              <a:rPr lang="ko-KR" altLang="en-US" sz="1000" b="1" spc="-100" dirty="0"/>
              <a:t>한국문화와 일상 한국어 체험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7252B67-ED54-4949-BD17-6BB63120C150}"/>
              </a:ext>
            </a:extLst>
          </p:cNvPr>
          <p:cNvSpPr txBox="1">
            <a:spLocks/>
          </p:cNvSpPr>
          <p:nvPr userDrawn="1"/>
        </p:nvSpPr>
        <p:spPr>
          <a:xfrm>
            <a:off x="9242911" y="155864"/>
            <a:ext cx="2763042" cy="212436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 lnSpcReduction="10000"/>
          </a:bodyPr>
          <a:lstStyle/>
          <a:p>
            <a:pPr algn="r"/>
            <a:r>
              <a:rPr lang="ko-KR" altLang="en-US" sz="1000" spc="-100" dirty="0"/>
              <a:t>유니티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47501D1-7E39-ABAE-FDA8-BD532543729B}"/>
              </a:ext>
            </a:extLst>
          </p:cNvPr>
          <p:cNvSpPr txBox="1">
            <a:spLocks/>
          </p:cNvSpPr>
          <p:nvPr userDrawn="1"/>
        </p:nvSpPr>
        <p:spPr>
          <a:xfrm>
            <a:off x="3582553" y="5128520"/>
            <a:ext cx="5243827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ko-KR" altLang="en-US" sz="1000" spc="-100" dirty="0"/>
              <a:t>설명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마트 직원에게 인사를 하는 장면</a:t>
            </a:r>
            <a:endParaRPr lang="en-US" altLang="ko-KR" sz="1000" spc="-100" dirty="0"/>
          </a:p>
          <a:p>
            <a:endParaRPr lang="en-US" altLang="ko-KR" sz="1000" spc="-100" dirty="0"/>
          </a:p>
          <a:p>
            <a:r>
              <a:rPr lang="ko-KR" altLang="en-US" sz="1000" spc="-100" dirty="0"/>
              <a:t>내레이션</a:t>
            </a:r>
            <a:r>
              <a:rPr lang="en-US" altLang="ko-KR" sz="1000" spc="-100" dirty="0"/>
              <a:t>:   </a:t>
            </a:r>
            <a:r>
              <a:rPr lang="ko-KR" altLang="en-US" sz="1000" spc="-100" dirty="0"/>
              <a:t>안녕하세요 라고 인사를 해봅니다</a:t>
            </a:r>
            <a:r>
              <a:rPr lang="en-US" altLang="ko-KR" sz="1000" spc="-100" dirty="0"/>
              <a:t>.</a:t>
            </a:r>
          </a:p>
          <a:p>
            <a:endParaRPr lang="en-US" altLang="ko-KR" sz="1000" spc="-100" dirty="0"/>
          </a:p>
          <a:p>
            <a:r>
              <a:rPr lang="ko-KR" altLang="en-US" sz="1000" spc="-100" dirty="0"/>
              <a:t>구현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음성인식</a:t>
            </a:r>
            <a:r>
              <a:rPr lang="en-US" altLang="ko-KR" sz="1000" spc="-100" dirty="0"/>
              <a:t>, </a:t>
            </a:r>
            <a:r>
              <a:rPr lang="ko-KR" altLang="en-US" sz="1000" spc="-100" dirty="0"/>
              <a:t>인터페이스</a:t>
            </a:r>
            <a:r>
              <a:rPr lang="en-US" altLang="ko-KR" sz="1000" spc="-100" dirty="0"/>
              <a:t>, 3D </a:t>
            </a:r>
            <a:r>
              <a:rPr lang="ko-KR" altLang="en-US" sz="1000" spc="-100" dirty="0"/>
              <a:t>공간</a:t>
            </a:r>
            <a:r>
              <a:rPr lang="en-US" altLang="ko-KR" sz="1000" spc="-100" dirty="0"/>
              <a:t>, NPC</a:t>
            </a:r>
          </a:p>
          <a:p>
            <a:endParaRPr lang="ko-KR" altLang="en-US" sz="1000" spc="-1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6C5538A-C6E8-77CD-21E0-EE2621EC1328}"/>
              </a:ext>
            </a:extLst>
          </p:cNvPr>
          <p:cNvSpPr/>
          <p:nvPr/>
        </p:nvSpPr>
        <p:spPr>
          <a:xfrm>
            <a:off x="8879822" y="4715420"/>
            <a:ext cx="1706271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535FBA1-D339-0ED2-C2E2-906A8AFDFEAC}"/>
              </a:ext>
            </a:extLst>
          </p:cNvPr>
          <p:cNvSpPr/>
          <p:nvPr/>
        </p:nvSpPr>
        <p:spPr>
          <a:xfrm>
            <a:off x="8879822" y="4993047"/>
            <a:ext cx="1706271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 dirty="0"/>
          </a:p>
        </p:txBody>
      </p:sp>
      <p:sp>
        <p:nvSpPr>
          <p:cNvPr id="6" name="텍스트 개체 틀 6">
            <a:extLst>
              <a:ext uri="{FF2B5EF4-FFF2-40B4-BE49-F238E27FC236}">
                <a16:creationId xmlns:a16="http://schemas.microsoft.com/office/drawing/2014/main" id="{7A93F543-7C24-44C5-1913-5C8F94D497B3}"/>
              </a:ext>
            </a:extLst>
          </p:cNvPr>
          <p:cNvSpPr txBox="1">
            <a:spLocks/>
          </p:cNvSpPr>
          <p:nvPr/>
        </p:nvSpPr>
        <p:spPr>
          <a:xfrm>
            <a:off x="9068878" y="4746925"/>
            <a:ext cx="1328157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200" b="1" kern="1000" dirty="0">
                <a:latin typeface="+mj-ea"/>
                <a:ea typeface="+mj-ea"/>
              </a:rPr>
              <a:t>Mic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9EE9B23-6115-C5B4-96A4-F1C9CAA22A61}"/>
              </a:ext>
            </a:extLst>
          </p:cNvPr>
          <p:cNvSpPr/>
          <p:nvPr/>
        </p:nvSpPr>
        <p:spPr>
          <a:xfrm>
            <a:off x="10720674" y="4715420"/>
            <a:ext cx="1280344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4D13D4C-FF77-2752-718F-39DF8425AECB}"/>
              </a:ext>
            </a:extLst>
          </p:cNvPr>
          <p:cNvSpPr/>
          <p:nvPr/>
        </p:nvSpPr>
        <p:spPr>
          <a:xfrm>
            <a:off x="10720674" y="4993047"/>
            <a:ext cx="1280344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9" name="텍스트 개체 틀 6">
            <a:extLst>
              <a:ext uri="{FF2B5EF4-FFF2-40B4-BE49-F238E27FC236}">
                <a16:creationId xmlns:a16="http://schemas.microsoft.com/office/drawing/2014/main" id="{34080666-DBD9-4722-2717-688A8E6D38C0}"/>
              </a:ext>
            </a:extLst>
          </p:cNvPr>
          <p:cNvSpPr txBox="1">
            <a:spLocks/>
          </p:cNvSpPr>
          <p:nvPr/>
        </p:nvSpPr>
        <p:spPr>
          <a:xfrm>
            <a:off x="10874892" y="4742805"/>
            <a:ext cx="996616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000" b="1" kern="1000" spc="0" baseline="0" dirty="0">
                <a:latin typeface="+mj-ea"/>
                <a:ea typeface="+mj-ea"/>
              </a:rPr>
              <a:t>Sound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55D174-D902-B2CC-0355-DC86E3F8A9D5}"/>
              </a:ext>
            </a:extLst>
          </p:cNvPr>
          <p:cNvSpPr txBox="1">
            <a:spLocks/>
          </p:cNvSpPr>
          <p:nvPr/>
        </p:nvSpPr>
        <p:spPr>
          <a:xfrm>
            <a:off x="8899597" y="5053665"/>
            <a:ext cx="1686496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ko-KR" altLang="en-US" sz="1000" spc="-100" dirty="0"/>
              <a:t>입력 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안녕하세요</a:t>
            </a:r>
            <a:r>
              <a:rPr lang="en-US" altLang="ko-KR" sz="1000" spc="-100" dirty="0"/>
              <a:t>,</a:t>
            </a:r>
          </a:p>
          <a:p>
            <a:endParaRPr lang="en-US" altLang="ko-KR" sz="1000" spc="-1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46E629-B74C-0706-2094-C178E4BCE860}"/>
              </a:ext>
            </a:extLst>
          </p:cNvPr>
          <p:cNvSpPr txBox="1">
            <a:spLocks/>
          </p:cNvSpPr>
          <p:nvPr/>
        </p:nvSpPr>
        <p:spPr>
          <a:xfrm>
            <a:off x="10740448" y="5103644"/>
            <a:ext cx="1265505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en-US" altLang="ko-KR" sz="1000" spc="-100" dirty="0"/>
              <a:t>BGM : </a:t>
            </a:r>
          </a:p>
          <a:p>
            <a:r>
              <a:rPr lang="ko-KR" altLang="en-US" sz="1000" spc="-100" dirty="0"/>
              <a:t>효과음</a:t>
            </a:r>
            <a:endParaRPr lang="en-US" altLang="ko-KR" sz="1000" spc="-100" dirty="0"/>
          </a:p>
          <a:p>
            <a:endParaRPr lang="en-US" altLang="ko-KR" sz="1000" spc="-100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6A6F604-07A3-9F4D-6340-D032234B6FE5}"/>
              </a:ext>
            </a:extLst>
          </p:cNvPr>
          <p:cNvSpPr/>
          <p:nvPr/>
        </p:nvSpPr>
        <p:spPr>
          <a:xfrm>
            <a:off x="8879822" y="2631168"/>
            <a:ext cx="1706271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7FE166D-50D0-F099-9505-30BA2269C4CD}"/>
              </a:ext>
            </a:extLst>
          </p:cNvPr>
          <p:cNvSpPr/>
          <p:nvPr/>
        </p:nvSpPr>
        <p:spPr>
          <a:xfrm>
            <a:off x="8879822" y="2908795"/>
            <a:ext cx="1706271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 dirty="0"/>
          </a:p>
        </p:txBody>
      </p:sp>
      <p:sp>
        <p:nvSpPr>
          <p:cNvPr id="15" name="텍스트 개체 틀 6">
            <a:extLst>
              <a:ext uri="{FF2B5EF4-FFF2-40B4-BE49-F238E27FC236}">
                <a16:creationId xmlns:a16="http://schemas.microsoft.com/office/drawing/2014/main" id="{A518E323-DA8E-BAB9-78A4-E2CA111DAAE3}"/>
              </a:ext>
            </a:extLst>
          </p:cNvPr>
          <p:cNvSpPr txBox="1">
            <a:spLocks/>
          </p:cNvSpPr>
          <p:nvPr/>
        </p:nvSpPr>
        <p:spPr>
          <a:xfrm>
            <a:off x="9068878" y="2662673"/>
            <a:ext cx="1328157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200" b="1" kern="1000" dirty="0">
                <a:latin typeface="+mj-ea"/>
                <a:ea typeface="+mj-ea"/>
              </a:rPr>
              <a:t>Mic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FE79813-E3D1-F95E-BAF7-7B9AC92CF4AD}"/>
              </a:ext>
            </a:extLst>
          </p:cNvPr>
          <p:cNvSpPr/>
          <p:nvPr/>
        </p:nvSpPr>
        <p:spPr>
          <a:xfrm>
            <a:off x="10720674" y="2631168"/>
            <a:ext cx="1280344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3331DA3-792A-8275-571C-B4A00628E701}"/>
              </a:ext>
            </a:extLst>
          </p:cNvPr>
          <p:cNvSpPr/>
          <p:nvPr/>
        </p:nvSpPr>
        <p:spPr>
          <a:xfrm>
            <a:off x="10720674" y="2908795"/>
            <a:ext cx="1280344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18" name="텍스트 개체 틀 6">
            <a:extLst>
              <a:ext uri="{FF2B5EF4-FFF2-40B4-BE49-F238E27FC236}">
                <a16:creationId xmlns:a16="http://schemas.microsoft.com/office/drawing/2014/main" id="{3976A4C7-216A-E6ED-EF31-26B8BD46D080}"/>
              </a:ext>
            </a:extLst>
          </p:cNvPr>
          <p:cNvSpPr txBox="1">
            <a:spLocks/>
          </p:cNvSpPr>
          <p:nvPr/>
        </p:nvSpPr>
        <p:spPr>
          <a:xfrm>
            <a:off x="10874892" y="2658553"/>
            <a:ext cx="996616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000" b="1" kern="1000" spc="0" baseline="0" dirty="0">
                <a:latin typeface="+mj-ea"/>
                <a:ea typeface="+mj-ea"/>
              </a:rPr>
              <a:t>Sound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5399559-359C-8D7E-44FB-68370FABCB85}"/>
              </a:ext>
            </a:extLst>
          </p:cNvPr>
          <p:cNvSpPr txBox="1">
            <a:spLocks/>
          </p:cNvSpPr>
          <p:nvPr/>
        </p:nvSpPr>
        <p:spPr>
          <a:xfrm>
            <a:off x="8899597" y="2969413"/>
            <a:ext cx="1686496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ko-KR" altLang="en-US" sz="1000" spc="-100" dirty="0"/>
              <a:t>입력 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어르신 제 자리 앉으세요</a:t>
            </a:r>
            <a:endParaRPr lang="en-US" altLang="ko-KR" sz="1000" spc="-100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71C6DE4-1F9F-9C3D-302D-C9EF655AF377}"/>
              </a:ext>
            </a:extLst>
          </p:cNvPr>
          <p:cNvSpPr/>
          <p:nvPr/>
        </p:nvSpPr>
        <p:spPr>
          <a:xfrm>
            <a:off x="8879822" y="530005"/>
            <a:ext cx="1706271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E1B085E-B72B-9829-8BB0-C4596B1B41EB}"/>
              </a:ext>
            </a:extLst>
          </p:cNvPr>
          <p:cNvSpPr/>
          <p:nvPr/>
        </p:nvSpPr>
        <p:spPr>
          <a:xfrm>
            <a:off x="8879822" y="807632"/>
            <a:ext cx="1706271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 dirty="0"/>
          </a:p>
        </p:txBody>
      </p:sp>
      <p:sp>
        <p:nvSpPr>
          <p:cNvPr id="23" name="텍스트 개체 틀 6">
            <a:extLst>
              <a:ext uri="{FF2B5EF4-FFF2-40B4-BE49-F238E27FC236}">
                <a16:creationId xmlns:a16="http://schemas.microsoft.com/office/drawing/2014/main" id="{E4A28B69-DEE6-2B6F-6049-826104A9EA9F}"/>
              </a:ext>
            </a:extLst>
          </p:cNvPr>
          <p:cNvSpPr txBox="1">
            <a:spLocks/>
          </p:cNvSpPr>
          <p:nvPr/>
        </p:nvSpPr>
        <p:spPr>
          <a:xfrm>
            <a:off x="9068878" y="561510"/>
            <a:ext cx="1328157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200" b="1" kern="1000" dirty="0">
                <a:latin typeface="+mj-ea"/>
                <a:ea typeface="+mj-ea"/>
              </a:rPr>
              <a:t>Mic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6D4C32C-CC65-2E3C-C260-D5643702899A}"/>
              </a:ext>
            </a:extLst>
          </p:cNvPr>
          <p:cNvSpPr/>
          <p:nvPr/>
        </p:nvSpPr>
        <p:spPr>
          <a:xfrm>
            <a:off x="10720674" y="530005"/>
            <a:ext cx="1280344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2B5A2AB-0F3E-85AD-917D-FED6B79EFBA4}"/>
              </a:ext>
            </a:extLst>
          </p:cNvPr>
          <p:cNvSpPr/>
          <p:nvPr/>
        </p:nvSpPr>
        <p:spPr>
          <a:xfrm>
            <a:off x="10720674" y="807632"/>
            <a:ext cx="1280344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29" name="텍스트 개체 틀 6">
            <a:extLst>
              <a:ext uri="{FF2B5EF4-FFF2-40B4-BE49-F238E27FC236}">
                <a16:creationId xmlns:a16="http://schemas.microsoft.com/office/drawing/2014/main" id="{7AAE425E-9873-C6D2-373F-DB75471C8C25}"/>
              </a:ext>
            </a:extLst>
          </p:cNvPr>
          <p:cNvSpPr txBox="1">
            <a:spLocks/>
          </p:cNvSpPr>
          <p:nvPr/>
        </p:nvSpPr>
        <p:spPr>
          <a:xfrm>
            <a:off x="10874892" y="557390"/>
            <a:ext cx="996616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000" b="1" kern="1000" spc="0" baseline="0" dirty="0">
                <a:latin typeface="+mj-ea"/>
                <a:ea typeface="+mj-ea"/>
              </a:rPr>
              <a:t>Sound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B03C807-751E-3E96-367B-A07736378F5C}"/>
              </a:ext>
            </a:extLst>
          </p:cNvPr>
          <p:cNvSpPr txBox="1">
            <a:spLocks/>
          </p:cNvSpPr>
          <p:nvPr/>
        </p:nvSpPr>
        <p:spPr>
          <a:xfrm>
            <a:off x="8899597" y="868250"/>
            <a:ext cx="1686496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ko-KR" altLang="en-US" sz="1000" spc="-100" dirty="0"/>
              <a:t>입력 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안녕하세요</a:t>
            </a:r>
            <a:r>
              <a:rPr lang="en-US" altLang="ko-KR" sz="1000" spc="-100" dirty="0"/>
              <a:t>. </a:t>
            </a:r>
            <a:r>
              <a:rPr lang="ko-KR" altLang="en-US" sz="1000" spc="-100" dirty="0"/>
              <a:t>학생요금은 얼마인가요</a:t>
            </a:r>
            <a:r>
              <a:rPr lang="en-US" altLang="ko-KR" sz="1000" spc="-100" dirty="0"/>
              <a:t>?</a:t>
            </a:r>
          </a:p>
          <a:p>
            <a:endParaRPr lang="en-US" altLang="ko-KR" sz="1000" spc="-1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B833012-20AC-4B78-98BD-6C83199C4DE4}"/>
              </a:ext>
            </a:extLst>
          </p:cNvPr>
          <p:cNvSpPr txBox="1">
            <a:spLocks/>
          </p:cNvSpPr>
          <p:nvPr/>
        </p:nvSpPr>
        <p:spPr>
          <a:xfrm>
            <a:off x="10740448" y="919109"/>
            <a:ext cx="1265505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en-US" altLang="ko-KR" sz="1000" spc="-100" dirty="0"/>
              <a:t>BGM : </a:t>
            </a:r>
            <a:r>
              <a:rPr lang="ko-KR" altLang="en-US" sz="1000" spc="-100" dirty="0"/>
              <a:t>상쾌 발랄한 음악</a:t>
            </a:r>
            <a:endParaRPr lang="en-US" altLang="ko-KR" sz="1000" spc="-100" dirty="0"/>
          </a:p>
          <a:p>
            <a:r>
              <a:rPr lang="ko-KR" altLang="en-US" sz="1000" spc="-100" dirty="0"/>
              <a:t>효과음 </a:t>
            </a:r>
            <a:r>
              <a:rPr lang="en-US" altLang="ko-KR" sz="1000" spc="-100" dirty="0"/>
              <a:t>:  -</a:t>
            </a:r>
          </a:p>
          <a:p>
            <a:endParaRPr lang="en-US" altLang="ko-KR" sz="1000" spc="-1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6823DDD-F6E3-477F-80A1-888396D8C3C5}"/>
              </a:ext>
            </a:extLst>
          </p:cNvPr>
          <p:cNvSpPr txBox="1">
            <a:spLocks/>
          </p:cNvSpPr>
          <p:nvPr/>
        </p:nvSpPr>
        <p:spPr>
          <a:xfrm>
            <a:off x="10728093" y="3013193"/>
            <a:ext cx="1265505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en-US" altLang="ko-KR" sz="1000" spc="-100" dirty="0"/>
              <a:t>BGM : </a:t>
            </a:r>
            <a:r>
              <a:rPr lang="ko-KR" altLang="en-US" sz="1000" spc="-100" dirty="0"/>
              <a:t>상쾌 발랄한 음악</a:t>
            </a:r>
            <a:endParaRPr lang="en-US" altLang="ko-KR" sz="1000" spc="-100" dirty="0"/>
          </a:p>
          <a:p>
            <a:r>
              <a:rPr lang="ko-KR" altLang="en-US" sz="1000" spc="-100" dirty="0"/>
              <a:t>효과음 </a:t>
            </a:r>
            <a:r>
              <a:rPr lang="en-US" altLang="ko-KR" sz="1000" spc="-100" dirty="0"/>
              <a:t>:  -</a:t>
            </a:r>
          </a:p>
          <a:p>
            <a:endParaRPr lang="en-US" altLang="ko-KR" sz="1000" spc="-100" dirty="0"/>
          </a:p>
        </p:txBody>
      </p:sp>
      <p:pic>
        <p:nvPicPr>
          <p:cNvPr id="31" name="그림 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519" y="896944"/>
            <a:ext cx="1584000" cy="1584000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19" y="2989151"/>
            <a:ext cx="2376000" cy="1584000"/>
          </a:xfrm>
          <a:prstGeom prst="rect">
            <a:avLst/>
          </a:prstGeom>
        </p:spPr>
      </p:pic>
      <p:pic>
        <p:nvPicPr>
          <p:cNvPr id="34" name="그림 3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519" y="5083390"/>
            <a:ext cx="1584000" cy="15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537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3893D9-B60C-E0B4-20B2-49C37FE2A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4ADEBCB3-B422-ED5A-D670-8606187776D0}"/>
              </a:ext>
            </a:extLst>
          </p:cNvPr>
          <p:cNvCxnSpPr>
            <a:cxnSpLocks/>
          </p:cNvCxnSpPr>
          <p:nvPr userDrawn="1"/>
        </p:nvCxnSpPr>
        <p:spPr>
          <a:xfrm>
            <a:off x="152400" y="391882"/>
            <a:ext cx="118872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80A43CD8-6191-EA5E-FB13-6FA55895606F}"/>
              </a:ext>
            </a:extLst>
          </p:cNvPr>
          <p:cNvSpPr/>
          <p:nvPr userDrawn="1"/>
        </p:nvSpPr>
        <p:spPr>
          <a:xfrm>
            <a:off x="152400" y="530885"/>
            <a:ext cx="3276265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4B141376-D567-1A91-FC69-F1D03BC36469}"/>
              </a:ext>
            </a:extLst>
          </p:cNvPr>
          <p:cNvSpPr/>
          <p:nvPr userDrawn="1"/>
        </p:nvSpPr>
        <p:spPr>
          <a:xfrm>
            <a:off x="152400" y="808512"/>
            <a:ext cx="3276265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2580C603-4E3A-8FD0-EAE2-3236560454EE}"/>
              </a:ext>
            </a:extLst>
          </p:cNvPr>
          <p:cNvSpPr/>
          <p:nvPr userDrawn="1"/>
        </p:nvSpPr>
        <p:spPr>
          <a:xfrm>
            <a:off x="3488861" y="530885"/>
            <a:ext cx="5332724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4841A42D-50C8-3360-EEBA-87211B6990E9}"/>
              </a:ext>
            </a:extLst>
          </p:cNvPr>
          <p:cNvSpPr/>
          <p:nvPr userDrawn="1"/>
        </p:nvSpPr>
        <p:spPr>
          <a:xfrm>
            <a:off x="3488861" y="808512"/>
            <a:ext cx="5332724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73" name="텍스트 개체 틀 6">
            <a:extLst>
              <a:ext uri="{FF2B5EF4-FFF2-40B4-BE49-F238E27FC236}">
                <a16:creationId xmlns:a16="http://schemas.microsoft.com/office/drawing/2014/main" id="{19B091D8-32FC-CBBD-BEBD-8B185DD0F7FE}"/>
              </a:ext>
            </a:extLst>
          </p:cNvPr>
          <p:cNvSpPr txBox="1">
            <a:spLocks/>
          </p:cNvSpPr>
          <p:nvPr userDrawn="1"/>
        </p:nvSpPr>
        <p:spPr>
          <a:xfrm>
            <a:off x="3488860" y="575089"/>
            <a:ext cx="924993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000" b="1" kern="1000" spc="0" baseline="0" dirty="0">
                <a:latin typeface="+mj-ea"/>
                <a:ea typeface="+mj-ea"/>
              </a:rPr>
              <a:t>Context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74" name="텍스트 개체 틀 6">
            <a:extLst>
              <a:ext uri="{FF2B5EF4-FFF2-40B4-BE49-F238E27FC236}">
                <a16:creationId xmlns:a16="http://schemas.microsoft.com/office/drawing/2014/main" id="{C67BE3A0-E33D-C7F0-0CBC-F5D625E5FD7A}"/>
              </a:ext>
            </a:extLst>
          </p:cNvPr>
          <p:cNvSpPr txBox="1">
            <a:spLocks/>
          </p:cNvSpPr>
          <p:nvPr userDrawn="1"/>
        </p:nvSpPr>
        <p:spPr>
          <a:xfrm>
            <a:off x="157025" y="575090"/>
            <a:ext cx="663666" cy="2334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000" b="1" kern="1000" spc="0" baseline="0" dirty="0">
                <a:latin typeface="+mj-ea"/>
                <a:ea typeface="+mj-ea"/>
              </a:rPr>
              <a:t>Scene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D27C0E21-4E3E-8D8E-B212-AEA73317B58D}"/>
              </a:ext>
            </a:extLst>
          </p:cNvPr>
          <p:cNvSpPr/>
          <p:nvPr userDrawn="1"/>
        </p:nvSpPr>
        <p:spPr>
          <a:xfrm>
            <a:off x="152400" y="2633734"/>
            <a:ext cx="3276265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951E4C5B-CCDE-E7B5-2027-7416A2F1B1F7}"/>
              </a:ext>
            </a:extLst>
          </p:cNvPr>
          <p:cNvSpPr/>
          <p:nvPr userDrawn="1"/>
        </p:nvSpPr>
        <p:spPr>
          <a:xfrm>
            <a:off x="152400" y="2911361"/>
            <a:ext cx="3276265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7FB00CE-6A2A-4C13-30DE-176E8F4A5E55}"/>
              </a:ext>
            </a:extLst>
          </p:cNvPr>
          <p:cNvSpPr/>
          <p:nvPr userDrawn="1"/>
        </p:nvSpPr>
        <p:spPr>
          <a:xfrm>
            <a:off x="3488861" y="2633734"/>
            <a:ext cx="5332724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43E2A007-84C9-F374-F702-3B1FECF933D4}"/>
              </a:ext>
            </a:extLst>
          </p:cNvPr>
          <p:cNvSpPr/>
          <p:nvPr userDrawn="1"/>
        </p:nvSpPr>
        <p:spPr>
          <a:xfrm>
            <a:off x="3488861" y="2911361"/>
            <a:ext cx="5332724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60" name="텍스트 개체 틀 6">
            <a:extLst>
              <a:ext uri="{FF2B5EF4-FFF2-40B4-BE49-F238E27FC236}">
                <a16:creationId xmlns:a16="http://schemas.microsoft.com/office/drawing/2014/main" id="{4A9BDBC3-30C4-15CF-AD79-29B0E4BE9940}"/>
              </a:ext>
            </a:extLst>
          </p:cNvPr>
          <p:cNvSpPr txBox="1">
            <a:spLocks/>
          </p:cNvSpPr>
          <p:nvPr userDrawn="1"/>
        </p:nvSpPr>
        <p:spPr>
          <a:xfrm>
            <a:off x="3488860" y="2677938"/>
            <a:ext cx="924993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000" b="1" kern="1000" spc="0" baseline="0" dirty="0">
                <a:latin typeface="+mj-ea"/>
                <a:ea typeface="+mj-ea"/>
              </a:rPr>
              <a:t>Context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61" name="텍스트 개체 틀 6">
            <a:extLst>
              <a:ext uri="{FF2B5EF4-FFF2-40B4-BE49-F238E27FC236}">
                <a16:creationId xmlns:a16="http://schemas.microsoft.com/office/drawing/2014/main" id="{7C43BA55-035C-91FB-7C14-242B37260B5C}"/>
              </a:ext>
            </a:extLst>
          </p:cNvPr>
          <p:cNvSpPr txBox="1">
            <a:spLocks/>
          </p:cNvSpPr>
          <p:nvPr userDrawn="1"/>
        </p:nvSpPr>
        <p:spPr>
          <a:xfrm>
            <a:off x="157025" y="2677939"/>
            <a:ext cx="663666" cy="2334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000" b="1" kern="1000" spc="0" baseline="0" dirty="0">
                <a:latin typeface="+mj-ea"/>
                <a:ea typeface="+mj-ea"/>
              </a:rPr>
              <a:t>Scene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7D42403-6117-D5D3-6B51-A3EF63CC076D}"/>
              </a:ext>
            </a:extLst>
          </p:cNvPr>
          <p:cNvSpPr/>
          <p:nvPr userDrawn="1"/>
        </p:nvSpPr>
        <p:spPr>
          <a:xfrm>
            <a:off x="152400" y="4715420"/>
            <a:ext cx="3276265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16A12A7-D93C-B53B-399A-39AF601A9436}"/>
              </a:ext>
            </a:extLst>
          </p:cNvPr>
          <p:cNvSpPr/>
          <p:nvPr userDrawn="1"/>
        </p:nvSpPr>
        <p:spPr>
          <a:xfrm>
            <a:off x="152400" y="4993047"/>
            <a:ext cx="3276265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5983066-B5F4-C38B-EF5A-3BD018FD4E36}"/>
              </a:ext>
            </a:extLst>
          </p:cNvPr>
          <p:cNvSpPr/>
          <p:nvPr userDrawn="1"/>
        </p:nvSpPr>
        <p:spPr>
          <a:xfrm>
            <a:off x="3488861" y="4715420"/>
            <a:ext cx="5332724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5D5CFA0-9F35-E627-B57C-93FCB58AED4C}"/>
              </a:ext>
            </a:extLst>
          </p:cNvPr>
          <p:cNvSpPr/>
          <p:nvPr userDrawn="1"/>
        </p:nvSpPr>
        <p:spPr>
          <a:xfrm>
            <a:off x="3488861" y="4993047"/>
            <a:ext cx="5332724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35" name="텍스트 개체 틀 6">
            <a:extLst>
              <a:ext uri="{FF2B5EF4-FFF2-40B4-BE49-F238E27FC236}">
                <a16:creationId xmlns:a16="http://schemas.microsoft.com/office/drawing/2014/main" id="{77BFF797-73CC-CA1B-7D6A-4B1238BD35E1}"/>
              </a:ext>
            </a:extLst>
          </p:cNvPr>
          <p:cNvSpPr txBox="1">
            <a:spLocks/>
          </p:cNvSpPr>
          <p:nvPr userDrawn="1"/>
        </p:nvSpPr>
        <p:spPr>
          <a:xfrm>
            <a:off x="3488860" y="4759624"/>
            <a:ext cx="924993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000" b="1" kern="1000" spc="0" baseline="0" dirty="0">
                <a:latin typeface="+mj-ea"/>
                <a:ea typeface="+mj-ea"/>
              </a:rPr>
              <a:t>Context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38" name="텍스트 개체 틀 6">
            <a:extLst>
              <a:ext uri="{FF2B5EF4-FFF2-40B4-BE49-F238E27FC236}">
                <a16:creationId xmlns:a16="http://schemas.microsoft.com/office/drawing/2014/main" id="{139C15E5-10D3-A9E9-F39F-96F1CC80148F}"/>
              </a:ext>
            </a:extLst>
          </p:cNvPr>
          <p:cNvSpPr txBox="1">
            <a:spLocks/>
          </p:cNvSpPr>
          <p:nvPr userDrawn="1"/>
        </p:nvSpPr>
        <p:spPr>
          <a:xfrm>
            <a:off x="157025" y="4759625"/>
            <a:ext cx="663666" cy="23342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000" b="1" kern="1000" spc="0" baseline="0" dirty="0">
                <a:latin typeface="+mj-ea"/>
                <a:ea typeface="+mj-ea"/>
              </a:rPr>
              <a:t>Scene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FB6C5C9-5043-E107-2AA9-F4A479F84986}"/>
              </a:ext>
            </a:extLst>
          </p:cNvPr>
          <p:cNvSpPr txBox="1">
            <a:spLocks/>
          </p:cNvSpPr>
          <p:nvPr userDrawn="1"/>
        </p:nvSpPr>
        <p:spPr>
          <a:xfrm>
            <a:off x="3582553" y="928941"/>
            <a:ext cx="5243827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ko-KR" altLang="en-US" sz="1000" spc="-100" dirty="0"/>
              <a:t>설명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마트에 도착해 장을 보는 장면</a:t>
            </a:r>
            <a:endParaRPr lang="en-US" altLang="ko-KR" sz="1000" spc="-100" dirty="0"/>
          </a:p>
          <a:p>
            <a:endParaRPr lang="en-US" altLang="ko-KR" sz="1000" spc="-100" dirty="0"/>
          </a:p>
          <a:p>
            <a:r>
              <a:rPr lang="ko-KR" altLang="en-US" sz="1000" spc="-100" dirty="0"/>
              <a:t>내레이션</a:t>
            </a:r>
            <a:r>
              <a:rPr lang="en-US" altLang="ko-KR" sz="1000" spc="-100" dirty="0"/>
              <a:t>:  </a:t>
            </a:r>
            <a:r>
              <a:rPr lang="ko-KR" altLang="en-US" sz="1000" spc="-100" dirty="0"/>
              <a:t>장바구니를 집으며 무엇을 살지 고민합니다</a:t>
            </a:r>
            <a:r>
              <a:rPr lang="en-US" altLang="ko-KR" sz="1000" spc="-100" dirty="0"/>
              <a:t>.</a:t>
            </a:r>
          </a:p>
          <a:p>
            <a:r>
              <a:rPr lang="ko-KR" altLang="en-US" sz="1000" spc="-100" dirty="0"/>
              <a:t>직원에게 무엇이 할인하는지 물어봅니다</a:t>
            </a:r>
            <a:r>
              <a:rPr lang="en-US" altLang="ko-KR" sz="1000" spc="-100" dirty="0"/>
              <a:t>.</a:t>
            </a:r>
          </a:p>
          <a:p>
            <a:endParaRPr lang="en-US" altLang="ko-KR" sz="1000" spc="-100" dirty="0"/>
          </a:p>
          <a:p>
            <a:r>
              <a:rPr lang="ko-KR" altLang="en-US" sz="1000" spc="-100" dirty="0"/>
              <a:t>구현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음성인식</a:t>
            </a:r>
            <a:r>
              <a:rPr lang="en-US" altLang="ko-KR" sz="1000" spc="-100" dirty="0"/>
              <a:t>, </a:t>
            </a:r>
            <a:r>
              <a:rPr lang="ko-KR" altLang="en-US" sz="1000" spc="-100" dirty="0"/>
              <a:t>인터페이스</a:t>
            </a:r>
            <a:r>
              <a:rPr lang="en-US" altLang="ko-KR" sz="1000" spc="-100" dirty="0"/>
              <a:t>, 3D </a:t>
            </a:r>
            <a:r>
              <a:rPr lang="ko-KR" altLang="en-US" sz="1000" spc="-100" dirty="0"/>
              <a:t>공간</a:t>
            </a:r>
            <a:r>
              <a:rPr lang="en-US" altLang="ko-KR" sz="1000" spc="-100" dirty="0"/>
              <a:t>, NPC,</a:t>
            </a:r>
            <a:r>
              <a:rPr lang="ko-KR" altLang="en-US" sz="1000" spc="-100" dirty="0"/>
              <a:t> 컨트롤러인식</a:t>
            </a:r>
          </a:p>
          <a:p>
            <a:endParaRPr lang="en-US" altLang="ko-KR" sz="1000" spc="-100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B71374B-4CA5-5C9C-4A66-AEA15156A736}"/>
              </a:ext>
            </a:extLst>
          </p:cNvPr>
          <p:cNvSpPr txBox="1">
            <a:spLocks/>
          </p:cNvSpPr>
          <p:nvPr userDrawn="1"/>
        </p:nvSpPr>
        <p:spPr>
          <a:xfrm>
            <a:off x="118753" y="155864"/>
            <a:ext cx="5119687" cy="212436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 lnSpcReduction="10000"/>
          </a:bodyPr>
          <a:lstStyle/>
          <a:p>
            <a:r>
              <a:rPr lang="ko-KR" altLang="en-US" sz="1000" b="1" spc="-100" dirty="0"/>
              <a:t>다문화 가정을 위한 </a:t>
            </a:r>
            <a:r>
              <a:rPr lang="en-US" altLang="ko-KR" sz="1000" b="1" spc="-100" dirty="0"/>
              <a:t>VR </a:t>
            </a:r>
            <a:r>
              <a:rPr lang="ko-KR" altLang="en-US" sz="1000" b="1" spc="-100" dirty="0"/>
              <a:t>한국문화와 일상 한국어 체험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5CBD9AD4-8D8C-93DA-04AD-B3D34F5FFA90}"/>
              </a:ext>
            </a:extLst>
          </p:cNvPr>
          <p:cNvSpPr txBox="1">
            <a:spLocks/>
          </p:cNvSpPr>
          <p:nvPr userDrawn="1"/>
        </p:nvSpPr>
        <p:spPr>
          <a:xfrm>
            <a:off x="9242911" y="155864"/>
            <a:ext cx="2763042" cy="212436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 lnSpcReduction="10000"/>
          </a:bodyPr>
          <a:lstStyle/>
          <a:p>
            <a:pPr algn="r"/>
            <a:r>
              <a:rPr lang="ko-KR" altLang="en-US" sz="1000" spc="-100" dirty="0"/>
              <a:t>유니티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410E361-81A4-AF75-207A-709BA7C247AE}"/>
              </a:ext>
            </a:extLst>
          </p:cNvPr>
          <p:cNvSpPr txBox="1">
            <a:spLocks/>
          </p:cNvSpPr>
          <p:nvPr userDrawn="1"/>
        </p:nvSpPr>
        <p:spPr>
          <a:xfrm>
            <a:off x="3533309" y="2985372"/>
            <a:ext cx="5243827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ko-KR" altLang="en-US" sz="1000" spc="-100" dirty="0"/>
              <a:t>설명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물건을 고른 장바구니를 카운터에 올려놓는 장면</a:t>
            </a:r>
            <a:endParaRPr lang="en-US" altLang="ko-KR" sz="1000" spc="-100" dirty="0"/>
          </a:p>
          <a:p>
            <a:endParaRPr lang="en-US" altLang="ko-KR" sz="1000" spc="-100" dirty="0"/>
          </a:p>
          <a:p>
            <a:r>
              <a:rPr lang="ko-KR" altLang="en-US" sz="1000" spc="-100" dirty="0"/>
              <a:t>내레이션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계산된 제품을 징바구니에 담아봅시다</a:t>
            </a:r>
            <a:r>
              <a:rPr lang="en-US" altLang="ko-KR" sz="1000" spc="-100" dirty="0"/>
              <a:t>. (NPC) : </a:t>
            </a:r>
            <a:r>
              <a:rPr lang="ko-KR" altLang="en-US" sz="1000" spc="-100" dirty="0"/>
              <a:t>봉투 필요하세요</a:t>
            </a:r>
            <a:r>
              <a:rPr lang="en-US" altLang="ko-KR" sz="1000" spc="-100" dirty="0"/>
              <a:t>?  </a:t>
            </a:r>
            <a:r>
              <a:rPr lang="ko-KR" altLang="en-US" sz="1000" spc="-100" dirty="0"/>
              <a:t>카드로 </a:t>
            </a:r>
            <a:r>
              <a:rPr lang="ko-KR" altLang="en-US" sz="1000" spc="-100" dirty="0" err="1"/>
              <a:t>게산</a:t>
            </a:r>
            <a:r>
              <a:rPr lang="ko-KR" altLang="en-US" sz="1000" spc="-100" dirty="0"/>
              <a:t> 이신가요</a:t>
            </a:r>
            <a:r>
              <a:rPr lang="en-US" altLang="ko-KR" sz="1000" spc="-100" dirty="0"/>
              <a:t>? </a:t>
            </a:r>
            <a:r>
              <a:rPr lang="ko-KR" altLang="en-US" sz="1000" spc="-100" dirty="0"/>
              <a:t>현금 결재 이신가요</a:t>
            </a:r>
            <a:r>
              <a:rPr lang="en-US" altLang="ko-KR" sz="1000" spc="-100" dirty="0"/>
              <a:t>? </a:t>
            </a:r>
            <a:r>
              <a:rPr lang="ko-KR" altLang="en-US" sz="1000" spc="-100" dirty="0"/>
              <a:t>영수증 드릴까요</a:t>
            </a:r>
            <a:r>
              <a:rPr lang="en-US" altLang="ko-KR" sz="1000" spc="-100" dirty="0"/>
              <a:t>?</a:t>
            </a:r>
          </a:p>
          <a:p>
            <a:endParaRPr lang="en-US" altLang="ko-KR" sz="1000" spc="-100" dirty="0"/>
          </a:p>
          <a:p>
            <a:r>
              <a:rPr lang="ko-KR" altLang="en-US" sz="1000" spc="-100" dirty="0"/>
              <a:t>구현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음성인식</a:t>
            </a:r>
            <a:r>
              <a:rPr lang="en-US" altLang="ko-KR" sz="1000" spc="-100" dirty="0"/>
              <a:t>, </a:t>
            </a:r>
            <a:r>
              <a:rPr lang="ko-KR" altLang="en-US" sz="1000" spc="-100" dirty="0"/>
              <a:t>인터페이스</a:t>
            </a:r>
            <a:r>
              <a:rPr lang="en-US" altLang="ko-KR" sz="1000" spc="-100" dirty="0"/>
              <a:t>, 3D </a:t>
            </a:r>
            <a:r>
              <a:rPr lang="ko-KR" altLang="en-US" sz="1000" spc="-100" dirty="0"/>
              <a:t>공간</a:t>
            </a:r>
            <a:r>
              <a:rPr lang="en-US" altLang="ko-KR" sz="1000" spc="-100" dirty="0"/>
              <a:t>, NPC,</a:t>
            </a:r>
            <a:r>
              <a:rPr lang="ko-KR" altLang="en-US" sz="1000" spc="-100" dirty="0"/>
              <a:t> 컨트롤러인식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6145297-704B-AECC-65ED-4A4632E9D266}"/>
              </a:ext>
            </a:extLst>
          </p:cNvPr>
          <p:cNvSpPr/>
          <p:nvPr/>
        </p:nvSpPr>
        <p:spPr>
          <a:xfrm>
            <a:off x="8879822" y="4715420"/>
            <a:ext cx="1706271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247AD87-259B-53E2-8031-311E61168A61}"/>
              </a:ext>
            </a:extLst>
          </p:cNvPr>
          <p:cNvSpPr/>
          <p:nvPr/>
        </p:nvSpPr>
        <p:spPr>
          <a:xfrm>
            <a:off x="8879822" y="4993047"/>
            <a:ext cx="1706271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 dirty="0"/>
          </a:p>
        </p:txBody>
      </p:sp>
      <p:sp>
        <p:nvSpPr>
          <p:cNvPr id="5" name="텍스트 개체 틀 6">
            <a:extLst>
              <a:ext uri="{FF2B5EF4-FFF2-40B4-BE49-F238E27FC236}">
                <a16:creationId xmlns:a16="http://schemas.microsoft.com/office/drawing/2014/main" id="{05DD6999-3724-8292-119E-72ECCD9CF8DE}"/>
              </a:ext>
            </a:extLst>
          </p:cNvPr>
          <p:cNvSpPr txBox="1">
            <a:spLocks/>
          </p:cNvSpPr>
          <p:nvPr/>
        </p:nvSpPr>
        <p:spPr>
          <a:xfrm>
            <a:off x="9068878" y="4746925"/>
            <a:ext cx="1328157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200" b="1" kern="1000" dirty="0">
                <a:latin typeface="+mj-ea"/>
                <a:ea typeface="+mj-ea"/>
              </a:rPr>
              <a:t>Mic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77D58F3-A289-004B-67A5-D05300E49404}"/>
              </a:ext>
            </a:extLst>
          </p:cNvPr>
          <p:cNvSpPr/>
          <p:nvPr/>
        </p:nvSpPr>
        <p:spPr>
          <a:xfrm>
            <a:off x="10720674" y="4715420"/>
            <a:ext cx="1280344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D6F2E81-E9EF-3D2E-B751-7B0334782387}"/>
              </a:ext>
            </a:extLst>
          </p:cNvPr>
          <p:cNvSpPr/>
          <p:nvPr/>
        </p:nvSpPr>
        <p:spPr>
          <a:xfrm>
            <a:off x="10720674" y="4993047"/>
            <a:ext cx="1280344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8" name="텍스트 개체 틀 6">
            <a:extLst>
              <a:ext uri="{FF2B5EF4-FFF2-40B4-BE49-F238E27FC236}">
                <a16:creationId xmlns:a16="http://schemas.microsoft.com/office/drawing/2014/main" id="{F584EC78-2C97-8BF3-B3AF-B83FCE1A8FDB}"/>
              </a:ext>
            </a:extLst>
          </p:cNvPr>
          <p:cNvSpPr txBox="1">
            <a:spLocks/>
          </p:cNvSpPr>
          <p:nvPr/>
        </p:nvSpPr>
        <p:spPr>
          <a:xfrm>
            <a:off x="10874892" y="4742805"/>
            <a:ext cx="996616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000" b="1" kern="1000" spc="0" baseline="0" dirty="0">
                <a:latin typeface="+mj-ea"/>
                <a:ea typeface="+mj-ea"/>
              </a:rPr>
              <a:t>Sound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2984A4C-1BAD-B8FC-7037-1831D18DF74C}"/>
              </a:ext>
            </a:extLst>
          </p:cNvPr>
          <p:cNvSpPr/>
          <p:nvPr/>
        </p:nvSpPr>
        <p:spPr>
          <a:xfrm>
            <a:off x="8879822" y="2631168"/>
            <a:ext cx="1706271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670CAB4-D7DD-779F-93EF-B9A5A38A703B}"/>
              </a:ext>
            </a:extLst>
          </p:cNvPr>
          <p:cNvSpPr/>
          <p:nvPr/>
        </p:nvSpPr>
        <p:spPr>
          <a:xfrm>
            <a:off x="8879822" y="2908795"/>
            <a:ext cx="1706271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 dirty="0"/>
          </a:p>
        </p:txBody>
      </p:sp>
      <p:sp>
        <p:nvSpPr>
          <p:cNvPr id="12" name="텍스트 개체 틀 6">
            <a:extLst>
              <a:ext uri="{FF2B5EF4-FFF2-40B4-BE49-F238E27FC236}">
                <a16:creationId xmlns:a16="http://schemas.microsoft.com/office/drawing/2014/main" id="{FDBC5D3F-2BBE-B812-9B62-33460624BAD6}"/>
              </a:ext>
            </a:extLst>
          </p:cNvPr>
          <p:cNvSpPr txBox="1">
            <a:spLocks/>
          </p:cNvSpPr>
          <p:nvPr/>
        </p:nvSpPr>
        <p:spPr>
          <a:xfrm>
            <a:off x="9068878" y="2662673"/>
            <a:ext cx="1328157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200" b="1" kern="1000" dirty="0">
                <a:latin typeface="+mj-ea"/>
                <a:ea typeface="+mj-ea"/>
              </a:rPr>
              <a:t>Mic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8475130-5FD7-C881-3105-43CBF381E3C0}"/>
              </a:ext>
            </a:extLst>
          </p:cNvPr>
          <p:cNvSpPr/>
          <p:nvPr/>
        </p:nvSpPr>
        <p:spPr>
          <a:xfrm>
            <a:off x="10720674" y="2631168"/>
            <a:ext cx="1280344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E1D83A8-B631-381A-E790-126D793E4025}"/>
              </a:ext>
            </a:extLst>
          </p:cNvPr>
          <p:cNvSpPr/>
          <p:nvPr/>
        </p:nvSpPr>
        <p:spPr>
          <a:xfrm>
            <a:off x="10720674" y="2908795"/>
            <a:ext cx="1280344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15" name="텍스트 개체 틀 6">
            <a:extLst>
              <a:ext uri="{FF2B5EF4-FFF2-40B4-BE49-F238E27FC236}">
                <a16:creationId xmlns:a16="http://schemas.microsoft.com/office/drawing/2014/main" id="{04D5E9A9-09A0-7069-9328-A000F0ADDB44}"/>
              </a:ext>
            </a:extLst>
          </p:cNvPr>
          <p:cNvSpPr txBox="1">
            <a:spLocks/>
          </p:cNvSpPr>
          <p:nvPr/>
        </p:nvSpPr>
        <p:spPr>
          <a:xfrm>
            <a:off x="10874892" y="2658553"/>
            <a:ext cx="996616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000" b="1" kern="1000" spc="0" baseline="0" dirty="0">
                <a:latin typeface="+mj-ea"/>
                <a:ea typeface="+mj-ea"/>
              </a:rPr>
              <a:t>Sound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92AE6E7-F88B-705C-4E1D-93C3460E0ED1}"/>
              </a:ext>
            </a:extLst>
          </p:cNvPr>
          <p:cNvSpPr/>
          <p:nvPr/>
        </p:nvSpPr>
        <p:spPr>
          <a:xfrm>
            <a:off x="8879822" y="530005"/>
            <a:ext cx="1706271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54065BD-D530-4833-4925-604BBAC43D63}"/>
              </a:ext>
            </a:extLst>
          </p:cNvPr>
          <p:cNvSpPr/>
          <p:nvPr/>
        </p:nvSpPr>
        <p:spPr>
          <a:xfrm>
            <a:off x="8879822" y="807632"/>
            <a:ext cx="1706271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 dirty="0"/>
          </a:p>
        </p:txBody>
      </p:sp>
      <p:sp>
        <p:nvSpPr>
          <p:cNvPr id="19" name="텍스트 개체 틀 6">
            <a:extLst>
              <a:ext uri="{FF2B5EF4-FFF2-40B4-BE49-F238E27FC236}">
                <a16:creationId xmlns:a16="http://schemas.microsoft.com/office/drawing/2014/main" id="{F127FA37-91F4-647A-84E5-0758DEED7B0B}"/>
              </a:ext>
            </a:extLst>
          </p:cNvPr>
          <p:cNvSpPr txBox="1">
            <a:spLocks/>
          </p:cNvSpPr>
          <p:nvPr/>
        </p:nvSpPr>
        <p:spPr>
          <a:xfrm>
            <a:off x="9068878" y="561510"/>
            <a:ext cx="1328157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200" b="1" kern="1000" dirty="0">
                <a:latin typeface="+mj-ea"/>
                <a:ea typeface="+mj-ea"/>
              </a:rPr>
              <a:t>Mic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0616C83-3300-9CD2-F5E0-E2B9A7E2370F}"/>
              </a:ext>
            </a:extLst>
          </p:cNvPr>
          <p:cNvSpPr/>
          <p:nvPr/>
        </p:nvSpPr>
        <p:spPr>
          <a:xfrm>
            <a:off x="10720674" y="530005"/>
            <a:ext cx="1280344" cy="290181"/>
          </a:xfrm>
          <a:prstGeom prst="rect">
            <a:avLst/>
          </a:prstGeom>
          <a:solidFill>
            <a:schemeClr val="bg2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AC692DD-04A5-8ED4-FDCB-ABD0258EA93A}"/>
              </a:ext>
            </a:extLst>
          </p:cNvPr>
          <p:cNvSpPr/>
          <p:nvPr/>
        </p:nvSpPr>
        <p:spPr>
          <a:xfrm>
            <a:off x="10720674" y="807632"/>
            <a:ext cx="1280344" cy="1752133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3"/>
          </a:p>
        </p:txBody>
      </p:sp>
      <p:sp>
        <p:nvSpPr>
          <p:cNvPr id="23" name="텍스트 개체 틀 6">
            <a:extLst>
              <a:ext uri="{FF2B5EF4-FFF2-40B4-BE49-F238E27FC236}">
                <a16:creationId xmlns:a16="http://schemas.microsoft.com/office/drawing/2014/main" id="{A141E6B3-33F2-7C78-1FA0-ED365928D7AA}"/>
              </a:ext>
            </a:extLst>
          </p:cNvPr>
          <p:cNvSpPr txBox="1">
            <a:spLocks/>
          </p:cNvSpPr>
          <p:nvPr/>
        </p:nvSpPr>
        <p:spPr>
          <a:xfrm>
            <a:off x="10874892" y="557390"/>
            <a:ext cx="996616" cy="23541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000" b="1" kern="1000" spc="0" baseline="0" dirty="0">
                <a:latin typeface="+mj-ea"/>
                <a:ea typeface="+mj-ea"/>
              </a:rPr>
              <a:t>Sound</a:t>
            </a:r>
            <a:endParaRPr lang="ko-KR" altLang="en-US" sz="1200" b="1" kern="1000" spc="0" baseline="0" dirty="0">
              <a:latin typeface="+mj-ea"/>
              <a:ea typeface="+mj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427D8F7-F042-33BE-E2D6-22B06894EE35}"/>
              </a:ext>
            </a:extLst>
          </p:cNvPr>
          <p:cNvSpPr txBox="1">
            <a:spLocks/>
          </p:cNvSpPr>
          <p:nvPr/>
        </p:nvSpPr>
        <p:spPr>
          <a:xfrm>
            <a:off x="8899597" y="868250"/>
            <a:ext cx="1686496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ko-KR" altLang="en-US" sz="1000" spc="-100" dirty="0"/>
              <a:t>입력 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오늘은 어떤 상품이 세일하나요</a:t>
            </a:r>
            <a:r>
              <a:rPr lang="en-US" altLang="ko-KR" sz="1000" spc="-100" dirty="0"/>
              <a:t>?</a:t>
            </a:r>
          </a:p>
          <a:p>
            <a:endParaRPr lang="en-US" altLang="ko-KR" sz="1000" spc="-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B94E08-3B40-8080-E53A-177B3C7970F0}"/>
              </a:ext>
            </a:extLst>
          </p:cNvPr>
          <p:cNvSpPr txBox="1">
            <a:spLocks/>
          </p:cNvSpPr>
          <p:nvPr/>
        </p:nvSpPr>
        <p:spPr>
          <a:xfrm>
            <a:off x="8926229" y="2985372"/>
            <a:ext cx="1686496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en-US" altLang="ko-KR" sz="1000" spc="-100" dirty="0"/>
              <a:t>-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B8C704E-291A-4230-AFD7-20BE6849D64F}"/>
              </a:ext>
            </a:extLst>
          </p:cNvPr>
          <p:cNvSpPr txBox="1">
            <a:spLocks/>
          </p:cNvSpPr>
          <p:nvPr/>
        </p:nvSpPr>
        <p:spPr>
          <a:xfrm>
            <a:off x="3582553" y="5101731"/>
            <a:ext cx="5243827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ko-KR" altLang="en-US" sz="1000" spc="-100" dirty="0"/>
              <a:t>설명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장을 다 본 뒤 마트에서 나오는 장면</a:t>
            </a:r>
            <a:endParaRPr lang="en-US" altLang="ko-KR" sz="1000" spc="-100" dirty="0"/>
          </a:p>
          <a:p>
            <a:endParaRPr lang="en-US" altLang="ko-KR" sz="1000" spc="-100" dirty="0"/>
          </a:p>
          <a:p>
            <a:r>
              <a:rPr lang="ko-KR" altLang="en-US" sz="1000" spc="-100" dirty="0"/>
              <a:t>내레이션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오늘 한국에서 장을 잘 봤어요</a:t>
            </a:r>
            <a:r>
              <a:rPr lang="en-US" altLang="ko-KR" sz="1000" spc="-100" dirty="0"/>
              <a:t>. </a:t>
            </a:r>
            <a:r>
              <a:rPr lang="ko-KR" altLang="en-US" sz="1000" spc="-100" dirty="0"/>
              <a:t>다음엔 시장에도 가 볼까요</a:t>
            </a:r>
            <a:r>
              <a:rPr lang="en-US" altLang="ko-KR" sz="1000" spc="-100" dirty="0"/>
              <a:t>?</a:t>
            </a:r>
          </a:p>
          <a:p>
            <a:endParaRPr lang="en-US" altLang="ko-KR" sz="1000" spc="-100" dirty="0"/>
          </a:p>
          <a:p>
            <a:r>
              <a:rPr lang="ko-KR" altLang="en-US" sz="1000" spc="-100" dirty="0"/>
              <a:t>구현</a:t>
            </a:r>
            <a:r>
              <a:rPr lang="en-US" altLang="ko-KR" sz="1000" spc="-100" dirty="0"/>
              <a:t>: </a:t>
            </a:r>
            <a:r>
              <a:rPr lang="ko-KR" altLang="en-US" sz="1000" spc="-100" dirty="0"/>
              <a:t>인터페이스</a:t>
            </a:r>
            <a:r>
              <a:rPr lang="en-US" altLang="ko-KR" sz="1000" spc="-100" dirty="0"/>
              <a:t>, 3D</a:t>
            </a:r>
            <a:r>
              <a:rPr lang="ko-KR" altLang="en-US" sz="1000" spc="-100" dirty="0"/>
              <a:t> 공간</a:t>
            </a:r>
          </a:p>
          <a:p>
            <a:endParaRPr lang="en-US" altLang="ko-KR" sz="1000" spc="-1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AD6D682-9E1C-443B-AE5C-D85329C0721D}"/>
              </a:ext>
            </a:extLst>
          </p:cNvPr>
          <p:cNvSpPr txBox="1">
            <a:spLocks/>
          </p:cNvSpPr>
          <p:nvPr/>
        </p:nvSpPr>
        <p:spPr>
          <a:xfrm>
            <a:off x="10728093" y="3013193"/>
            <a:ext cx="1265505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en-US" altLang="ko-KR" sz="1000" spc="-100" dirty="0"/>
              <a:t>BGM : </a:t>
            </a:r>
            <a:r>
              <a:rPr lang="ko-KR" altLang="en-US" sz="1000" spc="-100" dirty="0"/>
              <a:t>상쾌 발랄한 음악</a:t>
            </a:r>
            <a:endParaRPr lang="en-US" altLang="ko-KR" sz="1000" spc="-100" dirty="0"/>
          </a:p>
          <a:p>
            <a:r>
              <a:rPr lang="ko-KR" altLang="en-US" sz="1000" spc="-100" dirty="0"/>
              <a:t>효과음 </a:t>
            </a:r>
            <a:r>
              <a:rPr lang="en-US" altLang="ko-KR" sz="1000" spc="-100" dirty="0"/>
              <a:t>:  -</a:t>
            </a:r>
          </a:p>
          <a:p>
            <a:endParaRPr lang="en-US" altLang="ko-KR" sz="1000" spc="-1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36A11B2-165F-44F7-A2BE-0BC9942C0497}"/>
              </a:ext>
            </a:extLst>
          </p:cNvPr>
          <p:cNvSpPr txBox="1">
            <a:spLocks/>
          </p:cNvSpPr>
          <p:nvPr/>
        </p:nvSpPr>
        <p:spPr>
          <a:xfrm>
            <a:off x="10721564" y="876214"/>
            <a:ext cx="1265505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en-US" altLang="ko-KR" sz="1000" spc="-100" dirty="0"/>
              <a:t>BGM : </a:t>
            </a:r>
            <a:r>
              <a:rPr lang="ko-KR" altLang="en-US" sz="1000" spc="-100" dirty="0"/>
              <a:t>상쾌 발랄한 음악</a:t>
            </a:r>
            <a:endParaRPr lang="en-US" altLang="ko-KR" sz="1000" spc="-100" dirty="0"/>
          </a:p>
          <a:p>
            <a:r>
              <a:rPr lang="ko-KR" altLang="en-US" sz="1000" spc="-100" dirty="0"/>
              <a:t>효과음 </a:t>
            </a:r>
            <a:r>
              <a:rPr lang="en-US" altLang="ko-KR" sz="1000" spc="-100" dirty="0"/>
              <a:t>:  -</a:t>
            </a:r>
          </a:p>
          <a:p>
            <a:endParaRPr lang="en-US" altLang="ko-KR" sz="1000" spc="-1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C71DA96-326E-4545-8B9A-63B0647BA5DC}"/>
              </a:ext>
            </a:extLst>
          </p:cNvPr>
          <p:cNvSpPr txBox="1">
            <a:spLocks/>
          </p:cNvSpPr>
          <p:nvPr/>
        </p:nvSpPr>
        <p:spPr>
          <a:xfrm>
            <a:off x="10731247" y="5075245"/>
            <a:ext cx="1265505" cy="1702227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/>
          <a:p>
            <a:r>
              <a:rPr lang="en-US" altLang="ko-KR" sz="1000" spc="-100" dirty="0"/>
              <a:t>BGM : </a:t>
            </a:r>
            <a:r>
              <a:rPr lang="ko-KR" altLang="en-US" sz="1000" spc="-100" dirty="0"/>
              <a:t>상쾌 발랄한 음악</a:t>
            </a:r>
            <a:endParaRPr lang="en-US" altLang="ko-KR" sz="1000" spc="-100" dirty="0"/>
          </a:p>
          <a:p>
            <a:r>
              <a:rPr lang="ko-KR" altLang="en-US" sz="1000" spc="-100" dirty="0"/>
              <a:t>효과음 </a:t>
            </a:r>
            <a:r>
              <a:rPr lang="en-US" altLang="ko-KR" sz="1000" spc="-100" dirty="0"/>
              <a:t>:  -</a:t>
            </a:r>
          </a:p>
          <a:p>
            <a:endParaRPr lang="en-US" altLang="ko-KR" sz="1000" spc="-100" dirty="0"/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532" y="894155"/>
            <a:ext cx="1584000" cy="1584000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70" y="2997004"/>
            <a:ext cx="1584000" cy="1584000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70" y="5083390"/>
            <a:ext cx="1584000" cy="15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362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1867</TotalTime>
  <Words>474</Words>
  <Application>Microsoft Office PowerPoint</Application>
  <PresentationFormat>와이드스크린</PresentationFormat>
  <Paragraphs>121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Arial</vt:lpstr>
      <vt:lpstr>Pretendard</vt:lpstr>
      <vt:lpstr>맑은 고딕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김병완</dc:creator>
  <cp:lastModifiedBy>Yuhyeonbeen</cp:lastModifiedBy>
  <cp:revision>106</cp:revision>
  <dcterms:created xsi:type="dcterms:W3CDTF">2023-10-03T02:38:36Z</dcterms:created>
  <dcterms:modified xsi:type="dcterms:W3CDTF">2025-05-16T08:27:51Z</dcterms:modified>
</cp:coreProperties>
</file>

<file path=docProps/thumbnail.jpeg>
</file>